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02" r:id="rId2"/>
    <p:sldId id="256" r:id="rId3"/>
    <p:sldId id="260" r:id="rId4"/>
    <p:sldId id="257" r:id="rId5"/>
    <p:sldId id="259" r:id="rId6"/>
    <p:sldId id="288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81" r:id="rId15"/>
    <p:sldId id="282" r:id="rId16"/>
    <p:sldId id="272" r:id="rId17"/>
    <p:sldId id="273" r:id="rId18"/>
    <p:sldId id="274" r:id="rId19"/>
    <p:sldId id="284" r:id="rId20"/>
    <p:sldId id="285" r:id="rId21"/>
    <p:sldId id="292" r:id="rId22"/>
    <p:sldId id="301" r:id="rId23"/>
    <p:sldId id="294" r:id="rId24"/>
    <p:sldId id="295" r:id="rId25"/>
    <p:sldId id="297" r:id="rId26"/>
    <p:sldId id="298" r:id="rId27"/>
    <p:sldId id="299" r:id="rId28"/>
    <p:sldId id="300" r:id="rId29"/>
    <p:sldId id="287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65" autoAdjust="0"/>
  </p:normalViewPr>
  <p:slideViewPr>
    <p:cSldViewPr>
      <p:cViewPr varScale="1">
        <p:scale>
          <a:sx n="111" d="100"/>
          <a:sy n="111" d="100"/>
        </p:scale>
        <p:origin x="88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80E1D-C9ED-45A4-9854-DEFD9A0B372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D97842-3D78-48FA-AE85-C6393CA3F61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Developed after obtaining input through community forums</a:t>
          </a:r>
        </a:p>
      </dgm:t>
    </dgm:pt>
    <dgm:pt modelId="{F2FA455C-9857-44F7-98D7-CDFF52886506}" type="parTrans" cxnId="{D652FEF8-845A-4116-988B-8E29C7D078A7}">
      <dgm:prSet/>
      <dgm:spPr/>
      <dgm:t>
        <a:bodyPr/>
        <a:lstStyle/>
        <a:p>
          <a:endParaRPr lang="en-US" b="1"/>
        </a:p>
      </dgm:t>
    </dgm:pt>
    <dgm:pt modelId="{C33AB0AE-AD3B-4EDE-9EC7-2211CA27C069}" type="sibTrans" cxnId="{D652FEF8-845A-4116-988B-8E29C7D078A7}">
      <dgm:prSet/>
      <dgm:spPr/>
      <dgm:t>
        <a:bodyPr/>
        <a:lstStyle/>
        <a:p>
          <a:endParaRPr lang="en-US" b="1"/>
        </a:p>
      </dgm:t>
    </dgm:pt>
    <dgm:pt modelId="{369B4F5E-972C-43E8-9E61-09FFF7580E5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Approved by the BCC September 2008</a:t>
          </a:r>
        </a:p>
      </dgm:t>
    </dgm:pt>
    <dgm:pt modelId="{C251547A-AE0E-438C-8286-92CB6228BFF3}" type="parTrans" cxnId="{985E27BF-C061-417B-99BE-39EF7CE74FC0}">
      <dgm:prSet/>
      <dgm:spPr/>
      <dgm:t>
        <a:bodyPr/>
        <a:lstStyle/>
        <a:p>
          <a:endParaRPr lang="en-US" b="1"/>
        </a:p>
      </dgm:t>
    </dgm:pt>
    <dgm:pt modelId="{9F81D769-2FAA-4927-A96F-66D8F68BF7F5}" type="sibTrans" cxnId="{985E27BF-C061-417B-99BE-39EF7CE74FC0}">
      <dgm:prSet/>
      <dgm:spPr/>
      <dgm:t>
        <a:bodyPr/>
        <a:lstStyle/>
        <a:p>
          <a:endParaRPr lang="en-US" b="1"/>
        </a:p>
      </dgm:t>
    </dgm:pt>
    <dgm:pt modelId="{530D2164-BC48-4B3C-B725-4356AECC1C7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 Goals with 63 Action Steps</a:t>
          </a:r>
        </a:p>
      </dgm:t>
    </dgm:pt>
    <dgm:pt modelId="{D37EF12E-87F2-49ED-BDC9-51B8A114D386}" type="parTrans" cxnId="{F9B50911-D514-43A7-BBBB-566AA8F2EB5C}">
      <dgm:prSet/>
      <dgm:spPr/>
      <dgm:t>
        <a:bodyPr/>
        <a:lstStyle/>
        <a:p>
          <a:endParaRPr lang="en-US" b="1"/>
        </a:p>
      </dgm:t>
    </dgm:pt>
    <dgm:pt modelId="{7CABE1DD-298F-4A1E-866F-A73E92AB4274}" type="sibTrans" cxnId="{F9B50911-D514-43A7-BBBB-566AA8F2EB5C}">
      <dgm:prSet/>
      <dgm:spPr/>
      <dgm:t>
        <a:bodyPr/>
        <a:lstStyle/>
        <a:p>
          <a:endParaRPr lang="en-US" b="1"/>
        </a:p>
      </dgm:t>
    </dgm:pt>
    <dgm:pt modelId="{F0888BFD-CE24-4E0B-B2C7-9143CA9B283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Focused on homeless service delivery system </a:t>
          </a:r>
        </a:p>
      </dgm:t>
    </dgm:pt>
    <dgm:pt modelId="{A5EB337A-5B99-4934-9C05-BE33F266ADF2}" type="parTrans" cxnId="{2835DA13-401D-409F-A83E-17698A91BD23}">
      <dgm:prSet/>
      <dgm:spPr/>
      <dgm:t>
        <a:bodyPr/>
        <a:lstStyle/>
        <a:p>
          <a:endParaRPr lang="en-US" b="1"/>
        </a:p>
      </dgm:t>
    </dgm:pt>
    <dgm:pt modelId="{C53C528C-6F5C-4290-9E63-F76D78DF7686}" type="sibTrans" cxnId="{2835DA13-401D-409F-A83E-17698A91BD23}">
      <dgm:prSet/>
      <dgm:spPr/>
      <dgm:t>
        <a:bodyPr/>
        <a:lstStyle/>
        <a:p>
          <a:endParaRPr lang="en-US" b="1"/>
        </a:p>
      </dgm:t>
    </dgm:pt>
    <dgm:pt modelId="{84729A9B-5DEC-48D9-9382-D3B2E3FD74E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Achievements of goals &amp; Action Steps</a:t>
          </a:r>
        </a:p>
      </dgm:t>
    </dgm:pt>
    <dgm:pt modelId="{AA9950FF-DB61-4857-8577-51CD9541FB9D}" type="parTrans" cxnId="{418F2736-7CE2-4B64-B7E5-7AF22F463C41}">
      <dgm:prSet/>
      <dgm:spPr/>
      <dgm:t>
        <a:bodyPr/>
        <a:lstStyle/>
        <a:p>
          <a:endParaRPr lang="en-US" b="1"/>
        </a:p>
      </dgm:t>
    </dgm:pt>
    <dgm:pt modelId="{7C670F9B-EAA7-4306-AF98-9CA02B1BEEEE}" type="sibTrans" cxnId="{418F2736-7CE2-4B64-B7E5-7AF22F463C41}">
      <dgm:prSet/>
      <dgm:spPr/>
      <dgm:t>
        <a:bodyPr/>
        <a:lstStyle/>
        <a:p>
          <a:endParaRPr lang="en-US" b="1"/>
        </a:p>
      </dgm:t>
    </dgm:pt>
    <dgm:pt modelId="{614CD8BA-356E-4CC1-BFC2-DCCF646B62D0}" type="pres">
      <dgm:prSet presAssocID="{19B80E1D-C9ED-45A4-9854-DEFD9A0B372F}" presName="diagram" presStyleCnt="0">
        <dgm:presLayoutVars>
          <dgm:dir/>
          <dgm:resizeHandles val="exact"/>
        </dgm:presLayoutVars>
      </dgm:prSet>
      <dgm:spPr/>
    </dgm:pt>
    <dgm:pt modelId="{45DC2CE3-A7E7-40E9-8297-05D004472D7C}" type="pres">
      <dgm:prSet presAssocID="{59D97842-3D78-48FA-AE85-C6393CA3F61D}" presName="node" presStyleLbl="node1" presStyleIdx="0" presStyleCnt="5">
        <dgm:presLayoutVars>
          <dgm:bulletEnabled val="1"/>
        </dgm:presLayoutVars>
      </dgm:prSet>
      <dgm:spPr/>
    </dgm:pt>
    <dgm:pt modelId="{F6CD28D2-F4C7-4570-8BDA-50801D9B5D35}" type="pres">
      <dgm:prSet presAssocID="{C33AB0AE-AD3B-4EDE-9EC7-2211CA27C069}" presName="sibTrans" presStyleCnt="0"/>
      <dgm:spPr/>
    </dgm:pt>
    <dgm:pt modelId="{6A6C0517-AC68-4403-A826-569A15CF1749}" type="pres">
      <dgm:prSet presAssocID="{369B4F5E-972C-43E8-9E61-09FFF7580E5B}" presName="node" presStyleLbl="node1" presStyleIdx="1" presStyleCnt="5">
        <dgm:presLayoutVars>
          <dgm:bulletEnabled val="1"/>
        </dgm:presLayoutVars>
      </dgm:prSet>
      <dgm:spPr/>
    </dgm:pt>
    <dgm:pt modelId="{8D90BC26-074D-4C4F-8598-6A64185664F7}" type="pres">
      <dgm:prSet presAssocID="{9F81D769-2FAA-4927-A96F-66D8F68BF7F5}" presName="sibTrans" presStyleCnt="0"/>
      <dgm:spPr/>
    </dgm:pt>
    <dgm:pt modelId="{AC13549C-AA45-42C1-BDC7-1F44E400FCBD}" type="pres">
      <dgm:prSet presAssocID="{530D2164-BC48-4B3C-B725-4356AECC1C7B}" presName="node" presStyleLbl="node1" presStyleIdx="2" presStyleCnt="5">
        <dgm:presLayoutVars>
          <dgm:bulletEnabled val="1"/>
        </dgm:presLayoutVars>
      </dgm:prSet>
      <dgm:spPr/>
    </dgm:pt>
    <dgm:pt modelId="{34827A0C-FFA7-4190-BBC4-EAABF2559963}" type="pres">
      <dgm:prSet presAssocID="{7CABE1DD-298F-4A1E-866F-A73E92AB4274}" presName="sibTrans" presStyleCnt="0"/>
      <dgm:spPr/>
    </dgm:pt>
    <dgm:pt modelId="{89FBF66F-3033-4B2B-977E-60B593EA7A53}" type="pres">
      <dgm:prSet presAssocID="{F0888BFD-CE24-4E0B-B2C7-9143CA9B2833}" presName="node" presStyleLbl="node1" presStyleIdx="3" presStyleCnt="5">
        <dgm:presLayoutVars>
          <dgm:bulletEnabled val="1"/>
        </dgm:presLayoutVars>
      </dgm:prSet>
      <dgm:spPr/>
    </dgm:pt>
    <dgm:pt modelId="{6609CF91-66B9-4550-8133-F081891771A1}" type="pres">
      <dgm:prSet presAssocID="{C53C528C-6F5C-4290-9E63-F76D78DF7686}" presName="sibTrans" presStyleCnt="0"/>
      <dgm:spPr/>
    </dgm:pt>
    <dgm:pt modelId="{25D91A00-9C6D-4B14-B860-83E5B1095023}" type="pres">
      <dgm:prSet presAssocID="{84729A9B-5DEC-48D9-9382-D3B2E3FD74E5}" presName="node" presStyleLbl="node1" presStyleIdx="4" presStyleCnt="5">
        <dgm:presLayoutVars>
          <dgm:bulletEnabled val="1"/>
        </dgm:presLayoutVars>
      </dgm:prSet>
      <dgm:spPr/>
    </dgm:pt>
  </dgm:ptLst>
  <dgm:cxnLst>
    <dgm:cxn modelId="{F9B50911-D514-43A7-BBBB-566AA8F2EB5C}" srcId="{19B80E1D-C9ED-45A4-9854-DEFD9A0B372F}" destId="{530D2164-BC48-4B3C-B725-4356AECC1C7B}" srcOrd="2" destOrd="0" parTransId="{D37EF12E-87F2-49ED-BDC9-51B8A114D386}" sibTransId="{7CABE1DD-298F-4A1E-866F-A73E92AB4274}"/>
    <dgm:cxn modelId="{2835DA13-401D-409F-A83E-17698A91BD23}" srcId="{19B80E1D-C9ED-45A4-9854-DEFD9A0B372F}" destId="{F0888BFD-CE24-4E0B-B2C7-9143CA9B2833}" srcOrd="3" destOrd="0" parTransId="{A5EB337A-5B99-4934-9C05-BE33F266ADF2}" sibTransId="{C53C528C-6F5C-4290-9E63-F76D78DF7686}"/>
    <dgm:cxn modelId="{01E6F624-A0A5-48CD-A004-09AD27BDA597}" type="presOf" srcId="{F0888BFD-CE24-4E0B-B2C7-9143CA9B2833}" destId="{89FBF66F-3033-4B2B-977E-60B593EA7A53}" srcOrd="0" destOrd="0" presId="urn:microsoft.com/office/officeart/2005/8/layout/default"/>
    <dgm:cxn modelId="{FA0B8934-E083-4246-A172-9BB16552E8EA}" type="presOf" srcId="{530D2164-BC48-4B3C-B725-4356AECC1C7B}" destId="{AC13549C-AA45-42C1-BDC7-1F44E400FCBD}" srcOrd="0" destOrd="0" presId="urn:microsoft.com/office/officeart/2005/8/layout/default"/>
    <dgm:cxn modelId="{418F2736-7CE2-4B64-B7E5-7AF22F463C41}" srcId="{19B80E1D-C9ED-45A4-9854-DEFD9A0B372F}" destId="{84729A9B-5DEC-48D9-9382-D3B2E3FD74E5}" srcOrd="4" destOrd="0" parTransId="{AA9950FF-DB61-4857-8577-51CD9541FB9D}" sibTransId="{7C670F9B-EAA7-4306-AF98-9CA02B1BEEEE}"/>
    <dgm:cxn modelId="{A04DFF6F-3834-455A-A3DE-279E51DE0F00}" type="presOf" srcId="{19B80E1D-C9ED-45A4-9854-DEFD9A0B372F}" destId="{614CD8BA-356E-4CC1-BFC2-DCCF646B62D0}" srcOrd="0" destOrd="0" presId="urn:microsoft.com/office/officeart/2005/8/layout/default"/>
    <dgm:cxn modelId="{48E26BB7-0E8B-4222-826F-0B35DBC949CC}" type="presOf" srcId="{59D97842-3D78-48FA-AE85-C6393CA3F61D}" destId="{45DC2CE3-A7E7-40E9-8297-05D004472D7C}" srcOrd="0" destOrd="0" presId="urn:microsoft.com/office/officeart/2005/8/layout/default"/>
    <dgm:cxn modelId="{985E27BF-C061-417B-99BE-39EF7CE74FC0}" srcId="{19B80E1D-C9ED-45A4-9854-DEFD9A0B372F}" destId="{369B4F5E-972C-43E8-9E61-09FFF7580E5B}" srcOrd="1" destOrd="0" parTransId="{C251547A-AE0E-438C-8286-92CB6228BFF3}" sibTransId="{9F81D769-2FAA-4927-A96F-66D8F68BF7F5}"/>
    <dgm:cxn modelId="{C4222EE7-F819-46D9-AEE1-205D408F416F}" type="presOf" srcId="{84729A9B-5DEC-48D9-9382-D3B2E3FD74E5}" destId="{25D91A00-9C6D-4B14-B860-83E5B1095023}" srcOrd="0" destOrd="0" presId="urn:microsoft.com/office/officeart/2005/8/layout/default"/>
    <dgm:cxn modelId="{771A47F0-1306-44D1-B48D-7A1C965AF5D0}" type="presOf" srcId="{369B4F5E-972C-43E8-9E61-09FFF7580E5B}" destId="{6A6C0517-AC68-4403-A826-569A15CF1749}" srcOrd="0" destOrd="0" presId="urn:microsoft.com/office/officeart/2005/8/layout/default"/>
    <dgm:cxn modelId="{D652FEF8-845A-4116-988B-8E29C7D078A7}" srcId="{19B80E1D-C9ED-45A4-9854-DEFD9A0B372F}" destId="{59D97842-3D78-48FA-AE85-C6393CA3F61D}" srcOrd="0" destOrd="0" parTransId="{F2FA455C-9857-44F7-98D7-CDFF52886506}" sibTransId="{C33AB0AE-AD3B-4EDE-9EC7-2211CA27C069}"/>
    <dgm:cxn modelId="{48EE2425-31A0-47FF-B5C7-A9D514F75F09}" type="presParOf" srcId="{614CD8BA-356E-4CC1-BFC2-DCCF646B62D0}" destId="{45DC2CE3-A7E7-40E9-8297-05D004472D7C}" srcOrd="0" destOrd="0" presId="urn:microsoft.com/office/officeart/2005/8/layout/default"/>
    <dgm:cxn modelId="{F5373000-7B7E-4454-ACE1-C83C5298C6D4}" type="presParOf" srcId="{614CD8BA-356E-4CC1-BFC2-DCCF646B62D0}" destId="{F6CD28D2-F4C7-4570-8BDA-50801D9B5D35}" srcOrd="1" destOrd="0" presId="urn:microsoft.com/office/officeart/2005/8/layout/default"/>
    <dgm:cxn modelId="{0615EE81-9092-4A9E-A8EE-CA8A8EE829C7}" type="presParOf" srcId="{614CD8BA-356E-4CC1-BFC2-DCCF646B62D0}" destId="{6A6C0517-AC68-4403-A826-569A15CF1749}" srcOrd="2" destOrd="0" presId="urn:microsoft.com/office/officeart/2005/8/layout/default"/>
    <dgm:cxn modelId="{28B27423-2ADE-4858-8418-FB8D956F0ED5}" type="presParOf" srcId="{614CD8BA-356E-4CC1-BFC2-DCCF646B62D0}" destId="{8D90BC26-074D-4C4F-8598-6A64185664F7}" srcOrd="3" destOrd="0" presId="urn:microsoft.com/office/officeart/2005/8/layout/default"/>
    <dgm:cxn modelId="{C8856F5F-0A56-4DF9-8E75-8BA6D7F95740}" type="presParOf" srcId="{614CD8BA-356E-4CC1-BFC2-DCCF646B62D0}" destId="{AC13549C-AA45-42C1-BDC7-1F44E400FCBD}" srcOrd="4" destOrd="0" presId="urn:microsoft.com/office/officeart/2005/8/layout/default"/>
    <dgm:cxn modelId="{1006A7AC-4C3A-42F2-8D7B-2E58B7C30FDF}" type="presParOf" srcId="{614CD8BA-356E-4CC1-BFC2-DCCF646B62D0}" destId="{34827A0C-FFA7-4190-BBC4-EAABF2559963}" srcOrd="5" destOrd="0" presId="urn:microsoft.com/office/officeart/2005/8/layout/default"/>
    <dgm:cxn modelId="{362CDF5A-9834-418B-A5FE-69C843E64CE2}" type="presParOf" srcId="{614CD8BA-356E-4CC1-BFC2-DCCF646B62D0}" destId="{89FBF66F-3033-4B2B-977E-60B593EA7A53}" srcOrd="6" destOrd="0" presId="urn:microsoft.com/office/officeart/2005/8/layout/default"/>
    <dgm:cxn modelId="{93FF25EC-92B3-4093-8B09-679B21A33D1B}" type="presParOf" srcId="{614CD8BA-356E-4CC1-BFC2-DCCF646B62D0}" destId="{6609CF91-66B9-4550-8133-F081891771A1}" srcOrd="7" destOrd="0" presId="urn:microsoft.com/office/officeart/2005/8/layout/default"/>
    <dgm:cxn modelId="{9079C3E9-00FA-4AC1-8C53-FFCACF33C162}" type="presParOf" srcId="{614CD8BA-356E-4CC1-BFC2-DCCF646B62D0}" destId="{25D91A00-9C6D-4B14-B860-83E5B1095023}" srcOrd="8" destOrd="0" presId="urn:microsoft.com/office/officeart/2005/8/layout/default"/>
  </dgm:cxnLst>
  <dgm:bg>
    <a:solidFill>
      <a:srgbClr val="D1D1D1">
        <a:alpha val="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68542A-EE15-448B-A403-2728CFB64A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C30AEA-97FD-4790-934B-BC73D7346D93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Emergency Assistance -helping families still in their own housing, but “at risk” losing it because they are behind on their rent, utilities, or other expenses</a:t>
          </a:r>
          <a:endParaRPr lang="en-US" b="1" dirty="0"/>
        </a:p>
      </dgm:t>
    </dgm:pt>
    <dgm:pt modelId="{E974322C-E358-40E5-A9B4-2B1C3F9F442A}" type="parTrans" cxnId="{32CA5AF6-13CF-444A-8119-A563E80ED437}">
      <dgm:prSet/>
      <dgm:spPr/>
      <dgm:t>
        <a:bodyPr/>
        <a:lstStyle/>
        <a:p>
          <a:endParaRPr lang="en-US"/>
        </a:p>
      </dgm:t>
    </dgm:pt>
    <dgm:pt modelId="{CF85C42B-BF4E-4A26-A820-C06C69E3385E}" type="sibTrans" cxnId="{32CA5AF6-13CF-444A-8119-A563E80ED437}">
      <dgm:prSet/>
      <dgm:spPr/>
      <dgm:t>
        <a:bodyPr/>
        <a:lstStyle/>
        <a:p>
          <a:endParaRPr lang="en-US"/>
        </a:p>
      </dgm:t>
    </dgm:pt>
    <dgm:pt modelId="{D568F6F6-327A-4F6C-8872-634A64F68005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Diversion -helping families that may have lost their housing identify resources other than ES</a:t>
          </a:r>
        </a:p>
      </dgm:t>
    </dgm:pt>
    <dgm:pt modelId="{EB36DADC-345B-453E-96EB-A20CAF91AFB5}" type="parTrans" cxnId="{670DEA99-DC59-4F6F-BAE0-7CF5EFC982B0}">
      <dgm:prSet/>
      <dgm:spPr/>
      <dgm:t>
        <a:bodyPr/>
        <a:lstStyle/>
        <a:p>
          <a:endParaRPr lang="en-US"/>
        </a:p>
      </dgm:t>
    </dgm:pt>
    <dgm:pt modelId="{54275A50-4BE8-48D2-AEEA-20798258F29B}" type="sibTrans" cxnId="{670DEA99-DC59-4F6F-BAE0-7CF5EFC982B0}">
      <dgm:prSet/>
      <dgm:spPr/>
      <dgm:t>
        <a:bodyPr/>
        <a:lstStyle/>
        <a:p>
          <a:endParaRPr lang="en-US"/>
        </a:p>
      </dgm:t>
    </dgm:pt>
    <dgm:pt modelId="{7ACFC2B7-E9AB-4444-8E67-8BE98B457DB2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Emergency Shelters -short-term emergency placement for families with no other resources</a:t>
          </a:r>
        </a:p>
      </dgm:t>
    </dgm:pt>
    <dgm:pt modelId="{9C9A8D38-9B65-4214-A748-7155ECA00EA1}" type="parTrans" cxnId="{94DE2EEA-B991-42C6-B016-815C31B509AC}">
      <dgm:prSet/>
      <dgm:spPr/>
      <dgm:t>
        <a:bodyPr/>
        <a:lstStyle/>
        <a:p>
          <a:endParaRPr lang="en-US"/>
        </a:p>
      </dgm:t>
    </dgm:pt>
    <dgm:pt modelId="{0DEFE4F5-5B04-4684-ABC5-2E860302409E}" type="sibTrans" cxnId="{94DE2EEA-B991-42C6-B016-815C31B509AC}">
      <dgm:prSet/>
      <dgm:spPr/>
      <dgm:t>
        <a:bodyPr/>
        <a:lstStyle/>
        <a:p>
          <a:endParaRPr lang="en-US"/>
        </a:p>
      </dgm:t>
    </dgm:pt>
    <dgm:pt modelId="{95115273-3B8C-4899-8657-946559CFE800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Supportive Housing –housing with extensive wrap around services to address barriers to maintaining housing</a:t>
          </a:r>
        </a:p>
      </dgm:t>
    </dgm:pt>
    <dgm:pt modelId="{66ABBDF5-6A32-45DD-BA64-A56136CA5A9D}" type="parTrans" cxnId="{05C87F8B-414E-4030-83F3-E3F44214C762}">
      <dgm:prSet/>
      <dgm:spPr/>
      <dgm:t>
        <a:bodyPr/>
        <a:lstStyle/>
        <a:p>
          <a:endParaRPr lang="en-US"/>
        </a:p>
      </dgm:t>
    </dgm:pt>
    <dgm:pt modelId="{884A2877-B9EE-4311-9DC7-2F5FD26C1D3B}" type="sibTrans" cxnId="{05C87F8B-414E-4030-83F3-E3F44214C762}">
      <dgm:prSet/>
      <dgm:spPr/>
      <dgm:t>
        <a:bodyPr/>
        <a:lstStyle/>
        <a:p>
          <a:endParaRPr lang="en-US"/>
        </a:p>
      </dgm:t>
    </dgm:pt>
    <dgm:pt modelId="{9EAF6C35-9C60-47E2-83FA-0B9FD03825C3}" type="pres">
      <dgm:prSet presAssocID="{6968542A-EE15-448B-A403-2728CFB64ADB}" presName="linearFlow" presStyleCnt="0">
        <dgm:presLayoutVars>
          <dgm:dir/>
          <dgm:resizeHandles val="exact"/>
        </dgm:presLayoutVars>
      </dgm:prSet>
      <dgm:spPr/>
    </dgm:pt>
    <dgm:pt modelId="{33C26B55-DDDF-4E5E-8F14-CC6C45C6F2D3}" type="pres">
      <dgm:prSet presAssocID="{09C30AEA-97FD-4790-934B-BC73D7346D93}" presName="composite" presStyleCnt="0"/>
      <dgm:spPr/>
    </dgm:pt>
    <dgm:pt modelId="{52DB0CE9-358A-4DE8-A6BC-A0A703DAC01F}" type="pres">
      <dgm:prSet presAssocID="{09C30AEA-97FD-4790-934B-BC73D7346D93}" presName="imgShp" presStyleLbl="fgImgPlace1" presStyleIdx="0" presStyleCnt="4"/>
      <dgm:spPr/>
    </dgm:pt>
    <dgm:pt modelId="{44FC01A9-064A-4195-AAFD-F20F3F57F750}" type="pres">
      <dgm:prSet presAssocID="{09C30AEA-97FD-4790-934B-BC73D7346D93}" presName="txShp" presStyleLbl="node1" presStyleIdx="0" presStyleCnt="4">
        <dgm:presLayoutVars>
          <dgm:bulletEnabled val="1"/>
        </dgm:presLayoutVars>
      </dgm:prSet>
      <dgm:spPr/>
    </dgm:pt>
    <dgm:pt modelId="{93FE8BB9-D754-4D3D-BEC0-023093BB70D2}" type="pres">
      <dgm:prSet presAssocID="{CF85C42B-BF4E-4A26-A820-C06C69E3385E}" presName="spacing" presStyleCnt="0"/>
      <dgm:spPr/>
    </dgm:pt>
    <dgm:pt modelId="{1BC9FD9D-7A65-4089-9945-AEE7F76765B5}" type="pres">
      <dgm:prSet presAssocID="{D568F6F6-327A-4F6C-8872-634A64F68005}" presName="composite" presStyleCnt="0"/>
      <dgm:spPr/>
    </dgm:pt>
    <dgm:pt modelId="{83162428-C960-4F22-B0B6-AAB90C4CAC16}" type="pres">
      <dgm:prSet presAssocID="{D568F6F6-327A-4F6C-8872-634A64F68005}" presName="imgShp" presStyleLbl="fgImgPlace1" presStyleIdx="1" presStyleCnt="4"/>
      <dgm:spPr/>
    </dgm:pt>
    <dgm:pt modelId="{3E0D4E9C-4243-45C0-8FC2-A6A9366E38BB}" type="pres">
      <dgm:prSet presAssocID="{D568F6F6-327A-4F6C-8872-634A64F68005}" presName="txShp" presStyleLbl="node1" presStyleIdx="1" presStyleCnt="4">
        <dgm:presLayoutVars>
          <dgm:bulletEnabled val="1"/>
        </dgm:presLayoutVars>
      </dgm:prSet>
      <dgm:spPr/>
    </dgm:pt>
    <dgm:pt modelId="{27B75D25-5C77-45CF-A8C1-688A00B170FF}" type="pres">
      <dgm:prSet presAssocID="{54275A50-4BE8-48D2-AEEA-20798258F29B}" presName="spacing" presStyleCnt="0"/>
      <dgm:spPr/>
    </dgm:pt>
    <dgm:pt modelId="{CC6BBF3C-A506-45BD-83E3-859558F061B3}" type="pres">
      <dgm:prSet presAssocID="{7ACFC2B7-E9AB-4444-8E67-8BE98B457DB2}" presName="composite" presStyleCnt="0"/>
      <dgm:spPr/>
    </dgm:pt>
    <dgm:pt modelId="{23216600-4314-4DDF-B7E8-B870DC6989A2}" type="pres">
      <dgm:prSet presAssocID="{7ACFC2B7-E9AB-4444-8E67-8BE98B457DB2}" presName="imgShp" presStyleLbl="fgImgPlace1" presStyleIdx="2" presStyleCnt="4"/>
      <dgm:spPr/>
    </dgm:pt>
    <dgm:pt modelId="{1C7DFD2B-4226-483F-AA0D-4607BB1FAF0F}" type="pres">
      <dgm:prSet presAssocID="{7ACFC2B7-E9AB-4444-8E67-8BE98B457DB2}" presName="txShp" presStyleLbl="node1" presStyleIdx="2" presStyleCnt="4">
        <dgm:presLayoutVars>
          <dgm:bulletEnabled val="1"/>
        </dgm:presLayoutVars>
      </dgm:prSet>
      <dgm:spPr/>
    </dgm:pt>
    <dgm:pt modelId="{80B59854-58C1-48F4-9E9D-5C6177913D7E}" type="pres">
      <dgm:prSet presAssocID="{0DEFE4F5-5B04-4684-ABC5-2E860302409E}" presName="spacing" presStyleCnt="0"/>
      <dgm:spPr/>
    </dgm:pt>
    <dgm:pt modelId="{B2ABCCFB-A6FE-4ACC-9E2D-512B0F3B4F50}" type="pres">
      <dgm:prSet presAssocID="{95115273-3B8C-4899-8657-946559CFE800}" presName="composite" presStyleCnt="0"/>
      <dgm:spPr/>
    </dgm:pt>
    <dgm:pt modelId="{802DDB90-4F30-4792-934C-B1E7AECEAB0F}" type="pres">
      <dgm:prSet presAssocID="{95115273-3B8C-4899-8657-946559CFE800}" presName="imgShp" presStyleLbl="fgImgPlace1" presStyleIdx="3" presStyleCnt="4"/>
      <dgm:spPr/>
    </dgm:pt>
    <dgm:pt modelId="{3981E9B7-51EC-41BA-95E1-20F4593528CF}" type="pres">
      <dgm:prSet presAssocID="{95115273-3B8C-4899-8657-946559CFE800}" presName="txShp" presStyleLbl="node1" presStyleIdx="3" presStyleCnt="4">
        <dgm:presLayoutVars>
          <dgm:bulletEnabled val="1"/>
        </dgm:presLayoutVars>
      </dgm:prSet>
      <dgm:spPr/>
    </dgm:pt>
  </dgm:ptLst>
  <dgm:cxnLst>
    <dgm:cxn modelId="{D7566A31-2289-48A9-B5E0-BF27C14733C0}" type="presOf" srcId="{95115273-3B8C-4899-8657-946559CFE800}" destId="{3981E9B7-51EC-41BA-95E1-20F4593528CF}" srcOrd="0" destOrd="0" presId="urn:microsoft.com/office/officeart/2005/8/layout/vList3"/>
    <dgm:cxn modelId="{C9467D33-C3FB-4240-B519-DB4E6DA94172}" type="presOf" srcId="{7ACFC2B7-E9AB-4444-8E67-8BE98B457DB2}" destId="{1C7DFD2B-4226-483F-AA0D-4607BB1FAF0F}" srcOrd="0" destOrd="0" presId="urn:microsoft.com/office/officeart/2005/8/layout/vList3"/>
    <dgm:cxn modelId="{101C8936-6F8D-419E-B8E8-D9CD570B6DF6}" type="presOf" srcId="{D568F6F6-327A-4F6C-8872-634A64F68005}" destId="{3E0D4E9C-4243-45C0-8FC2-A6A9366E38BB}" srcOrd="0" destOrd="0" presId="urn:microsoft.com/office/officeart/2005/8/layout/vList3"/>
    <dgm:cxn modelId="{B7647437-3644-4470-A9DA-3E1A46DE2C6B}" type="presOf" srcId="{6968542A-EE15-448B-A403-2728CFB64ADB}" destId="{9EAF6C35-9C60-47E2-83FA-0B9FD03825C3}" srcOrd="0" destOrd="0" presId="urn:microsoft.com/office/officeart/2005/8/layout/vList3"/>
    <dgm:cxn modelId="{05C87F8B-414E-4030-83F3-E3F44214C762}" srcId="{6968542A-EE15-448B-A403-2728CFB64ADB}" destId="{95115273-3B8C-4899-8657-946559CFE800}" srcOrd="3" destOrd="0" parTransId="{66ABBDF5-6A32-45DD-BA64-A56136CA5A9D}" sibTransId="{884A2877-B9EE-4311-9DC7-2F5FD26C1D3B}"/>
    <dgm:cxn modelId="{E7406599-802D-4F72-A42B-5125F2E2EF53}" type="presOf" srcId="{09C30AEA-97FD-4790-934B-BC73D7346D93}" destId="{44FC01A9-064A-4195-AAFD-F20F3F57F750}" srcOrd="0" destOrd="0" presId="urn:microsoft.com/office/officeart/2005/8/layout/vList3"/>
    <dgm:cxn modelId="{670DEA99-DC59-4F6F-BAE0-7CF5EFC982B0}" srcId="{6968542A-EE15-448B-A403-2728CFB64ADB}" destId="{D568F6F6-327A-4F6C-8872-634A64F68005}" srcOrd="1" destOrd="0" parTransId="{EB36DADC-345B-453E-96EB-A20CAF91AFB5}" sibTransId="{54275A50-4BE8-48D2-AEEA-20798258F29B}"/>
    <dgm:cxn modelId="{94DE2EEA-B991-42C6-B016-815C31B509AC}" srcId="{6968542A-EE15-448B-A403-2728CFB64ADB}" destId="{7ACFC2B7-E9AB-4444-8E67-8BE98B457DB2}" srcOrd="2" destOrd="0" parTransId="{9C9A8D38-9B65-4214-A748-7155ECA00EA1}" sibTransId="{0DEFE4F5-5B04-4684-ABC5-2E860302409E}"/>
    <dgm:cxn modelId="{32CA5AF6-13CF-444A-8119-A563E80ED437}" srcId="{6968542A-EE15-448B-A403-2728CFB64ADB}" destId="{09C30AEA-97FD-4790-934B-BC73D7346D93}" srcOrd="0" destOrd="0" parTransId="{E974322C-E358-40E5-A9B4-2B1C3F9F442A}" sibTransId="{CF85C42B-BF4E-4A26-A820-C06C69E3385E}"/>
    <dgm:cxn modelId="{D9398A65-84C1-4A05-A273-8FB7DB7823F8}" type="presParOf" srcId="{9EAF6C35-9C60-47E2-83FA-0B9FD03825C3}" destId="{33C26B55-DDDF-4E5E-8F14-CC6C45C6F2D3}" srcOrd="0" destOrd="0" presId="urn:microsoft.com/office/officeart/2005/8/layout/vList3"/>
    <dgm:cxn modelId="{E362B893-1C0D-4C9A-B235-60429100FAC6}" type="presParOf" srcId="{33C26B55-DDDF-4E5E-8F14-CC6C45C6F2D3}" destId="{52DB0CE9-358A-4DE8-A6BC-A0A703DAC01F}" srcOrd="0" destOrd="0" presId="urn:microsoft.com/office/officeart/2005/8/layout/vList3"/>
    <dgm:cxn modelId="{DDD1322D-238C-4E6B-B669-722D33FD6AC7}" type="presParOf" srcId="{33C26B55-DDDF-4E5E-8F14-CC6C45C6F2D3}" destId="{44FC01A9-064A-4195-AAFD-F20F3F57F750}" srcOrd="1" destOrd="0" presId="urn:microsoft.com/office/officeart/2005/8/layout/vList3"/>
    <dgm:cxn modelId="{B82B1430-9E8C-4342-8BB5-8C3E8A8EDF0A}" type="presParOf" srcId="{9EAF6C35-9C60-47E2-83FA-0B9FD03825C3}" destId="{93FE8BB9-D754-4D3D-BEC0-023093BB70D2}" srcOrd="1" destOrd="0" presId="urn:microsoft.com/office/officeart/2005/8/layout/vList3"/>
    <dgm:cxn modelId="{02BF2DCF-ACCB-4AC4-B7D9-688D19C98A81}" type="presParOf" srcId="{9EAF6C35-9C60-47E2-83FA-0B9FD03825C3}" destId="{1BC9FD9D-7A65-4089-9945-AEE7F76765B5}" srcOrd="2" destOrd="0" presId="urn:microsoft.com/office/officeart/2005/8/layout/vList3"/>
    <dgm:cxn modelId="{5D84FB8C-D9A2-4C13-B021-09781213AFDD}" type="presParOf" srcId="{1BC9FD9D-7A65-4089-9945-AEE7F76765B5}" destId="{83162428-C960-4F22-B0B6-AAB90C4CAC16}" srcOrd="0" destOrd="0" presId="urn:microsoft.com/office/officeart/2005/8/layout/vList3"/>
    <dgm:cxn modelId="{AF26CF0B-FE70-4CEA-BDD2-5A4896829697}" type="presParOf" srcId="{1BC9FD9D-7A65-4089-9945-AEE7F76765B5}" destId="{3E0D4E9C-4243-45C0-8FC2-A6A9366E38BB}" srcOrd="1" destOrd="0" presId="urn:microsoft.com/office/officeart/2005/8/layout/vList3"/>
    <dgm:cxn modelId="{B007A3D1-9B60-418D-BAFA-3812820BEDEB}" type="presParOf" srcId="{9EAF6C35-9C60-47E2-83FA-0B9FD03825C3}" destId="{27B75D25-5C77-45CF-A8C1-688A00B170FF}" srcOrd="3" destOrd="0" presId="urn:microsoft.com/office/officeart/2005/8/layout/vList3"/>
    <dgm:cxn modelId="{91770CE2-59C5-4686-AA87-EF4E2CA6BE19}" type="presParOf" srcId="{9EAF6C35-9C60-47E2-83FA-0B9FD03825C3}" destId="{CC6BBF3C-A506-45BD-83E3-859558F061B3}" srcOrd="4" destOrd="0" presId="urn:microsoft.com/office/officeart/2005/8/layout/vList3"/>
    <dgm:cxn modelId="{095EB2AD-D215-4F8E-8272-D7DC0BF3B538}" type="presParOf" srcId="{CC6BBF3C-A506-45BD-83E3-859558F061B3}" destId="{23216600-4314-4DDF-B7E8-B870DC6989A2}" srcOrd="0" destOrd="0" presId="urn:microsoft.com/office/officeart/2005/8/layout/vList3"/>
    <dgm:cxn modelId="{C429108A-B76C-496E-B7B5-49C01ECC8C71}" type="presParOf" srcId="{CC6BBF3C-A506-45BD-83E3-859558F061B3}" destId="{1C7DFD2B-4226-483F-AA0D-4607BB1FAF0F}" srcOrd="1" destOrd="0" presId="urn:microsoft.com/office/officeart/2005/8/layout/vList3"/>
    <dgm:cxn modelId="{1A7716CA-B1C6-4D4B-998A-74E7529F486E}" type="presParOf" srcId="{9EAF6C35-9C60-47E2-83FA-0B9FD03825C3}" destId="{80B59854-58C1-48F4-9E9D-5C6177913D7E}" srcOrd="5" destOrd="0" presId="urn:microsoft.com/office/officeart/2005/8/layout/vList3"/>
    <dgm:cxn modelId="{1EDBB641-9329-4BFB-A8C4-6A6032CA112D}" type="presParOf" srcId="{9EAF6C35-9C60-47E2-83FA-0B9FD03825C3}" destId="{B2ABCCFB-A6FE-4ACC-9E2D-512B0F3B4F50}" srcOrd="6" destOrd="0" presId="urn:microsoft.com/office/officeart/2005/8/layout/vList3"/>
    <dgm:cxn modelId="{19511A3F-CFBE-4EF8-99E0-2DCA4D72AEC6}" type="presParOf" srcId="{B2ABCCFB-A6FE-4ACC-9E2D-512B0F3B4F50}" destId="{802DDB90-4F30-4792-934C-B1E7AECEAB0F}" srcOrd="0" destOrd="0" presId="urn:microsoft.com/office/officeart/2005/8/layout/vList3"/>
    <dgm:cxn modelId="{F428E577-1671-4C94-87DE-FDFA480D23FA}" type="presParOf" srcId="{B2ABCCFB-A6FE-4ACC-9E2D-512B0F3B4F50}" destId="{3981E9B7-51EC-41BA-95E1-20F4593528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E7159B-7325-4222-B34F-404247FE956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D525D-E64C-4F1F-94EC-0E38EA45B17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House 81 Family Households from By Name List: </a:t>
          </a:r>
          <a:endParaRPr lang="en-US" b="1" dirty="0"/>
        </a:p>
      </dgm:t>
    </dgm:pt>
    <dgm:pt modelId="{CE2802C8-E23C-41E9-8411-56E5435FFFA2}" type="parTrans" cxnId="{67D95317-CB13-4D70-B8CB-D64DBB2ACF25}">
      <dgm:prSet/>
      <dgm:spPr/>
      <dgm:t>
        <a:bodyPr/>
        <a:lstStyle/>
        <a:p>
          <a:endParaRPr lang="en-US"/>
        </a:p>
      </dgm:t>
    </dgm:pt>
    <dgm:pt modelId="{5C4B6310-0AF0-4E2B-B72A-0C7165A7CB99}" type="sibTrans" cxnId="{67D95317-CB13-4D70-B8CB-D64DBB2ACF25}">
      <dgm:prSet/>
      <dgm:spPr/>
      <dgm:t>
        <a:bodyPr/>
        <a:lstStyle/>
        <a:p>
          <a:endParaRPr lang="en-US"/>
        </a:p>
      </dgm:t>
    </dgm:pt>
    <dgm:pt modelId="{D3795074-55E8-4EEC-A9CE-59BEA0C9BAC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Utilize Call Center to coordinate resources &amp; collaborate with all partners</a:t>
          </a:r>
          <a:endParaRPr lang="en-US" b="1" dirty="0"/>
        </a:p>
      </dgm:t>
    </dgm:pt>
    <dgm:pt modelId="{87E2B3C5-7D61-484A-A2F8-58CB674E77AC}" type="parTrans" cxnId="{764B2D4E-4540-4189-80CF-DC2007941455}">
      <dgm:prSet/>
      <dgm:spPr/>
      <dgm:t>
        <a:bodyPr/>
        <a:lstStyle/>
        <a:p>
          <a:endParaRPr lang="en-US"/>
        </a:p>
      </dgm:t>
    </dgm:pt>
    <dgm:pt modelId="{597CAA89-B90A-4D7B-992E-EF2E320C3A07}" type="sibTrans" cxnId="{764B2D4E-4540-4189-80CF-DC2007941455}">
      <dgm:prSet/>
      <dgm:spPr/>
      <dgm:t>
        <a:bodyPr/>
        <a:lstStyle/>
        <a:p>
          <a:endParaRPr lang="en-US"/>
        </a:p>
      </dgm:t>
    </dgm:pt>
    <dgm:pt modelId="{5EFF26AE-1B74-4402-9851-282BAC6CE18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Section 8 Vouchers to move individuals from PSH that no longer require extensive supportive services</a:t>
          </a:r>
          <a:endParaRPr lang="en-US" b="1" dirty="0"/>
        </a:p>
      </dgm:t>
    </dgm:pt>
    <dgm:pt modelId="{9A18BFB5-4051-4565-9003-5AC175970D0E}" type="parTrans" cxnId="{B235756A-9DA8-49EE-8286-895E69E94585}">
      <dgm:prSet/>
      <dgm:spPr/>
      <dgm:t>
        <a:bodyPr/>
        <a:lstStyle/>
        <a:p>
          <a:endParaRPr lang="en-US"/>
        </a:p>
      </dgm:t>
    </dgm:pt>
    <dgm:pt modelId="{AFE92F9D-F323-4133-8A89-327A1F355DA9}" type="sibTrans" cxnId="{B235756A-9DA8-49EE-8286-895E69E94585}">
      <dgm:prSet/>
      <dgm:spPr/>
      <dgm:t>
        <a:bodyPr/>
        <a:lstStyle/>
        <a:p>
          <a:endParaRPr lang="en-US"/>
        </a:p>
      </dgm:t>
    </dgm:pt>
    <dgm:pt modelId="{6D49CCF3-065B-4ABB-A476-1951F8BDDDA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additional funding for Case Management and RRH costs</a:t>
          </a:r>
          <a:endParaRPr lang="en-US" b="1" dirty="0"/>
        </a:p>
      </dgm:t>
    </dgm:pt>
    <dgm:pt modelId="{5A8B2D2E-8B0C-4ADF-B7EB-F5D39F310857}" type="parTrans" cxnId="{12DABCE9-9AF1-4C75-9160-651709CC91E4}">
      <dgm:prSet/>
      <dgm:spPr/>
      <dgm:t>
        <a:bodyPr/>
        <a:lstStyle/>
        <a:p>
          <a:endParaRPr lang="en-US"/>
        </a:p>
      </dgm:t>
    </dgm:pt>
    <dgm:pt modelId="{9711A314-9E74-4C4F-B510-816AB49D4C64}" type="sibTrans" cxnId="{12DABCE9-9AF1-4C75-9160-651709CC91E4}">
      <dgm:prSet/>
      <dgm:spPr/>
      <dgm:t>
        <a:bodyPr/>
        <a:lstStyle/>
        <a:p>
          <a:endParaRPr lang="en-US"/>
        </a:p>
      </dgm:t>
    </dgm:pt>
    <dgm:pt modelId="{F85AEF70-A1EC-4DDE-BF0B-30D89BFCCCD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landlords to ensure rapid housing placement</a:t>
          </a:r>
        </a:p>
      </dgm:t>
    </dgm:pt>
    <dgm:pt modelId="{FFD7869C-DC57-42B2-B882-865E1D825D21}" type="parTrans" cxnId="{3B675DCA-6A5B-43CC-A1B6-A12B5EDE5577}">
      <dgm:prSet/>
      <dgm:spPr/>
      <dgm:t>
        <a:bodyPr/>
        <a:lstStyle/>
        <a:p>
          <a:endParaRPr lang="en-US"/>
        </a:p>
      </dgm:t>
    </dgm:pt>
    <dgm:pt modelId="{154EA60A-3FD9-43FA-92F6-ACC1F611D68D}" type="sibTrans" cxnId="{3B675DCA-6A5B-43CC-A1B6-A12B5EDE5577}">
      <dgm:prSet/>
      <dgm:spPr/>
      <dgm:t>
        <a:bodyPr/>
        <a:lstStyle/>
        <a:p>
          <a:endParaRPr lang="en-US"/>
        </a:p>
      </dgm:t>
    </dgm:pt>
    <dgm:pt modelId="{52193738-1455-4637-BA71-2DA4E85AACCC}" type="pres">
      <dgm:prSet presAssocID="{44E7159B-7325-4222-B34F-404247FE9563}" presName="Name0" presStyleCnt="0">
        <dgm:presLayoutVars>
          <dgm:dir/>
          <dgm:resizeHandles val="exact"/>
        </dgm:presLayoutVars>
      </dgm:prSet>
      <dgm:spPr/>
    </dgm:pt>
    <dgm:pt modelId="{93A2B7D7-01D6-49E4-8992-41620A01C713}" type="pres">
      <dgm:prSet presAssocID="{1B5D525D-E64C-4F1F-94EC-0E38EA45B178}" presName="composite" presStyleCnt="0"/>
      <dgm:spPr/>
    </dgm:pt>
    <dgm:pt modelId="{C0D042D1-3ADB-4BAB-9524-F24A01CB78C2}" type="pres">
      <dgm:prSet presAssocID="{1B5D525D-E64C-4F1F-94EC-0E38EA45B178}" presName="rect1" presStyleLbl="trAlignAcc1" presStyleIdx="0" presStyleCnt="5">
        <dgm:presLayoutVars>
          <dgm:bulletEnabled val="1"/>
        </dgm:presLayoutVars>
      </dgm:prSet>
      <dgm:spPr/>
    </dgm:pt>
    <dgm:pt modelId="{B580C4DD-9286-42F0-97BC-EF8CE9AB1C7A}" type="pres">
      <dgm:prSet presAssocID="{1B5D525D-E64C-4F1F-94EC-0E38EA45B178}" presName="rect2" presStyleLbl="fgImgPlace1" presStyleIdx="0" presStyleCnt="5"/>
      <dgm:spPr/>
    </dgm:pt>
    <dgm:pt modelId="{4EFB091C-3210-4B18-B328-34DAD16155BF}" type="pres">
      <dgm:prSet presAssocID="{5C4B6310-0AF0-4E2B-B72A-0C7165A7CB99}" presName="sibTrans" presStyleCnt="0"/>
      <dgm:spPr/>
    </dgm:pt>
    <dgm:pt modelId="{0C21CCE3-9F2D-4922-8C10-091FCDD80B7B}" type="pres">
      <dgm:prSet presAssocID="{D3795074-55E8-4EEC-A9CE-59BEA0C9BACA}" presName="composite" presStyleCnt="0"/>
      <dgm:spPr/>
    </dgm:pt>
    <dgm:pt modelId="{7864CAF8-45C8-4631-85D7-4F93E0EE0195}" type="pres">
      <dgm:prSet presAssocID="{D3795074-55E8-4EEC-A9CE-59BEA0C9BACA}" presName="rect1" presStyleLbl="trAlignAcc1" presStyleIdx="1" presStyleCnt="5">
        <dgm:presLayoutVars>
          <dgm:bulletEnabled val="1"/>
        </dgm:presLayoutVars>
      </dgm:prSet>
      <dgm:spPr/>
    </dgm:pt>
    <dgm:pt modelId="{D0866493-66AD-456C-AEF9-8F6449695AEC}" type="pres">
      <dgm:prSet presAssocID="{D3795074-55E8-4EEC-A9CE-59BEA0C9BACA}" presName="rect2" presStyleLbl="fgImgPlace1" presStyleIdx="1" presStyleCnt="5"/>
      <dgm:spPr/>
    </dgm:pt>
    <dgm:pt modelId="{85B27894-0973-4699-94DA-0D40BC1D3AA4}" type="pres">
      <dgm:prSet presAssocID="{597CAA89-B90A-4D7B-992E-EF2E320C3A07}" presName="sibTrans" presStyleCnt="0"/>
      <dgm:spPr/>
    </dgm:pt>
    <dgm:pt modelId="{3598BA6A-C8EF-4569-9EFF-D8A0A34346B3}" type="pres">
      <dgm:prSet presAssocID="{5EFF26AE-1B74-4402-9851-282BAC6CE18A}" presName="composite" presStyleCnt="0"/>
      <dgm:spPr/>
    </dgm:pt>
    <dgm:pt modelId="{7F939FFF-36DC-4121-884C-76EA2BD0C666}" type="pres">
      <dgm:prSet presAssocID="{5EFF26AE-1B74-4402-9851-282BAC6CE18A}" presName="rect1" presStyleLbl="trAlignAcc1" presStyleIdx="2" presStyleCnt="5">
        <dgm:presLayoutVars>
          <dgm:bulletEnabled val="1"/>
        </dgm:presLayoutVars>
      </dgm:prSet>
      <dgm:spPr/>
    </dgm:pt>
    <dgm:pt modelId="{05F080CA-045F-4703-94CC-C2BA6DBF49F2}" type="pres">
      <dgm:prSet presAssocID="{5EFF26AE-1B74-4402-9851-282BAC6CE18A}" presName="rect2" presStyleLbl="fgImgPlace1" presStyleIdx="2" presStyleCnt="5"/>
      <dgm:spPr/>
    </dgm:pt>
    <dgm:pt modelId="{CA3D271D-5BE3-48E7-ACBF-DBF46324073B}" type="pres">
      <dgm:prSet presAssocID="{AFE92F9D-F323-4133-8A89-327A1F355DA9}" presName="sibTrans" presStyleCnt="0"/>
      <dgm:spPr/>
    </dgm:pt>
    <dgm:pt modelId="{99C9FB09-7B1E-4C72-81B5-68CA7860FFC7}" type="pres">
      <dgm:prSet presAssocID="{6D49CCF3-065B-4ABB-A476-1951F8BDDDAC}" presName="composite" presStyleCnt="0"/>
      <dgm:spPr/>
    </dgm:pt>
    <dgm:pt modelId="{A655CEB6-612C-4DCB-9F89-C3E3F8F7B0C6}" type="pres">
      <dgm:prSet presAssocID="{6D49CCF3-065B-4ABB-A476-1951F8BDDDAC}" presName="rect1" presStyleLbl="trAlignAcc1" presStyleIdx="3" presStyleCnt="5">
        <dgm:presLayoutVars>
          <dgm:bulletEnabled val="1"/>
        </dgm:presLayoutVars>
      </dgm:prSet>
      <dgm:spPr/>
    </dgm:pt>
    <dgm:pt modelId="{54611491-BCAD-47EA-AC53-2C2C139B15B5}" type="pres">
      <dgm:prSet presAssocID="{6D49CCF3-065B-4ABB-A476-1951F8BDDDAC}" presName="rect2" presStyleLbl="fgImgPlace1" presStyleIdx="3" presStyleCnt="5"/>
      <dgm:spPr/>
    </dgm:pt>
    <dgm:pt modelId="{2F8599C6-A691-4BCC-907B-279F0E431DFA}" type="pres">
      <dgm:prSet presAssocID="{9711A314-9E74-4C4F-B510-816AB49D4C64}" presName="sibTrans" presStyleCnt="0"/>
      <dgm:spPr/>
    </dgm:pt>
    <dgm:pt modelId="{5678E589-DEE1-4FFC-A4B9-C835CD16A910}" type="pres">
      <dgm:prSet presAssocID="{F85AEF70-A1EC-4DDE-BF0B-30D89BFCCCD3}" presName="composite" presStyleCnt="0"/>
      <dgm:spPr/>
    </dgm:pt>
    <dgm:pt modelId="{E59898E6-83C7-4888-B89A-83BB4FAF0368}" type="pres">
      <dgm:prSet presAssocID="{F85AEF70-A1EC-4DDE-BF0B-30D89BFCCCD3}" presName="rect1" presStyleLbl="trAlignAcc1" presStyleIdx="4" presStyleCnt="5">
        <dgm:presLayoutVars>
          <dgm:bulletEnabled val="1"/>
        </dgm:presLayoutVars>
      </dgm:prSet>
      <dgm:spPr/>
    </dgm:pt>
    <dgm:pt modelId="{8A6FD0DF-E8DB-4BA2-B987-C79BE4A721AD}" type="pres">
      <dgm:prSet presAssocID="{F85AEF70-A1EC-4DDE-BF0B-30D89BFCCCD3}" presName="rect2" presStyleLbl="fgImgPlace1" presStyleIdx="4" presStyleCnt="5"/>
      <dgm:spPr/>
    </dgm:pt>
  </dgm:ptLst>
  <dgm:cxnLst>
    <dgm:cxn modelId="{B4761A0D-350D-4476-B75E-5A224C028E34}" type="presOf" srcId="{F85AEF70-A1EC-4DDE-BF0B-30D89BFCCCD3}" destId="{E59898E6-83C7-4888-B89A-83BB4FAF0368}" srcOrd="0" destOrd="0" presId="urn:microsoft.com/office/officeart/2008/layout/PictureStrips"/>
    <dgm:cxn modelId="{470A9E0E-8B35-447C-A96F-F92029797378}" type="presOf" srcId="{5EFF26AE-1B74-4402-9851-282BAC6CE18A}" destId="{7F939FFF-36DC-4121-884C-76EA2BD0C666}" srcOrd="0" destOrd="0" presId="urn:microsoft.com/office/officeart/2008/layout/PictureStrips"/>
    <dgm:cxn modelId="{67D95317-CB13-4D70-B8CB-D64DBB2ACF25}" srcId="{44E7159B-7325-4222-B34F-404247FE9563}" destId="{1B5D525D-E64C-4F1F-94EC-0E38EA45B178}" srcOrd="0" destOrd="0" parTransId="{CE2802C8-E23C-41E9-8411-56E5435FFFA2}" sibTransId="{5C4B6310-0AF0-4E2B-B72A-0C7165A7CB99}"/>
    <dgm:cxn modelId="{252D3E3C-DDE7-41F7-864C-25ECD2AF63F8}" type="presOf" srcId="{6D49CCF3-065B-4ABB-A476-1951F8BDDDAC}" destId="{A655CEB6-612C-4DCB-9F89-C3E3F8F7B0C6}" srcOrd="0" destOrd="0" presId="urn:microsoft.com/office/officeart/2008/layout/PictureStrips"/>
    <dgm:cxn modelId="{45821E3D-94E3-4C9B-93B3-4B9EFF96CC59}" type="presOf" srcId="{44E7159B-7325-4222-B34F-404247FE9563}" destId="{52193738-1455-4637-BA71-2DA4E85AACCC}" srcOrd="0" destOrd="0" presId="urn:microsoft.com/office/officeart/2008/layout/PictureStrips"/>
    <dgm:cxn modelId="{B235756A-9DA8-49EE-8286-895E69E94585}" srcId="{44E7159B-7325-4222-B34F-404247FE9563}" destId="{5EFF26AE-1B74-4402-9851-282BAC6CE18A}" srcOrd="2" destOrd="0" parTransId="{9A18BFB5-4051-4565-9003-5AC175970D0E}" sibTransId="{AFE92F9D-F323-4133-8A89-327A1F355DA9}"/>
    <dgm:cxn modelId="{C32E364C-0B61-4613-818D-B8899BFE996B}" type="presOf" srcId="{D3795074-55E8-4EEC-A9CE-59BEA0C9BACA}" destId="{7864CAF8-45C8-4631-85D7-4F93E0EE0195}" srcOrd="0" destOrd="0" presId="urn:microsoft.com/office/officeart/2008/layout/PictureStrips"/>
    <dgm:cxn modelId="{764B2D4E-4540-4189-80CF-DC2007941455}" srcId="{44E7159B-7325-4222-B34F-404247FE9563}" destId="{D3795074-55E8-4EEC-A9CE-59BEA0C9BACA}" srcOrd="1" destOrd="0" parTransId="{87E2B3C5-7D61-484A-A2F8-58CB674E77AC}" sibTransId="{597CAA89-B90A-4D7B-992E-EF2E320C3A07}"/>
    <dgm:cxn modelId="{4F9C6EAD-E290-4B46-8316-7EC010435531}" type="presOf" srcId="{1B5D525D-E64C-4F1F-94EC-0E38EA45B178}" destId="{C0D042D1-3ADB-4BAB-9524-F24A01CB78C2}" srcOrd="0" destOrd="0" presId="urn:microsoft.com/office/officeart/2008/layout/PictureStrips"/>
    <dgm:cxn modelId="{3B675DCA-6A5B-43CC-A1B6-A12B5EDE5577}" srcId="{44E7159B-7325-4222-B34F-404247FE9563}" destId="{F85AEF70-A1EC-4DDE-BF0B-30D89BFCCCD3}" srcOrd="4" destOrd="0" parTransId="{FFD7869C-DC57-42B2-B882-865E1D825D21}" sibTransId="{154EA60A-3FD9-43FA-92F6-ACC1F611D68D}"/>
    <dgm:cxn modelId="{12DABCE9-9AF1-4C75-9160-651709CC91E4}" srcId="{44E7159B-7325-4222-B34F-404247FE9563}" destId="{6D49CCF3-065B-4ABB-A476-1951F8BDDDAC}" srcOrd="3" destOrd="0" parTransId="{5A8B2D2E-8B0C-4ADF-B7EB-F5D39F310857}" sibTransId="{9711A314-9E74-4C4F-B510-816AB49D4C64}"/>
    <dgm:cxn modelId="{7F4D5433-99A1-452B-8F2D-863EFEA6C773}" type="presParOf" srcId="{52193738-1455-4637-BA71-2DA4E85AACCC}" destId="{93A2B7D7-01D6-49E4-8992-41620A01C713}" srcOrd="0" destOrd="0" presId="urn:microsoft.com/office/officeart/2008/layout/PictureStrips"/>
    <dgm:cxn modelId="{98491229-E8CC-45D8-8A71-7A62930EB58E}" type="presParOf" srcId="{93A2B7D7-01D6-49E4-8992-41620A01C713}" destId="{C0D042D1-3ADB-4BAB-9524-F24A01CB78C2}" srcOrd="0" destOrd="0" presId="urn:microsoft.com/office/officeart/2008/layout/PictureStrips"/>
    <dgm:cxn modelId="{9C7EBE96-F1EF-4064-B124-76F4C32174F3}" type="presParOf" srcId="{93A2B7D7-01D6-49E4-8992-41620A01C713}" destId="{B580C4DD-9286-42F0-97BC-EF8CE9AB1C7A}" srcOrd="1" destOrd="0" presId="urn:microsoft.com/office/officeart/2008/layout/PictureStrips"/>
    <dgm:cxn modelId="{D2D4AC93-0173-463E-B709-2CB84F6F75D7}" type="presParOf" srcId="{52193738-1455-4637-BA71-2DA4E85AACCC}" destId="{4EFB091C-3210-4B18-B328-34DAD16155BF}" srcOrd="1" destOrd="0" presId="urn:microsoft.com/office/officeart/2008/layout/PictureStrips"/>
    <dgm:cxn modelId="{E49F40D3-B151-44D4-9D00-496582407A6C}" type="presParOf" srcId="{52193738-1455-4637-BA71-2DA4E85AACCC}" destId="{0C21CCE3-9F2D-4922-8C10-091FCDD80B7B}" srcOrd="2" destOrd="0" presId="urn:microsoft.com/office/officeart/2008/layout/PictureStrips"/>
    <dgm:cxn modelId="{526B3DE4-AFAB-4D74-B84F-C077AF37A03C}" type="presParOf" srcId="{0C21CCE3-9F2D-4922-8C10-091FCDD80B7B}" destId="{7864CAF8-45C8-4631-85D7-4F93E0EE0195}" srcOrd="0" destOrd="0" presId="urn:microsoft.com/office/officeart/2008/layout/PictureStrips"/>
    <dgm:cxn modelId="{2ACFC3A2-D542-44B0-B867-56DEC51CE99F}" type="presParOf" srcId="{0C21CCE3-9F2D-4922-8C10-091FCDD80B7B}" destId="{D0866493-66AD-456C-AEF9-8F6449695AEC}" srcOrd="1" destOrd="0" presId="urn:microsoft.com/office/officeart/2008/layout/PictureStrips"/>
    <dgm:cxn modelId="{0417AEF9-5E06-41DE-9C72-661C3E11699B}" type="presParOf" srcId="{52193738-1455-4637-BA71-2DA4E85AACCC}" destId="{85B27894-0973-4699-94DA-0D40BC1D3AA4}" srcOrd="3" destOrd="0" presId="urn:microsoft.com/office/officeart/2008/layout/PictureStrips"/>
    <dgm:cxn modelId="{A5E424C3-5648-4BD4-A73B-6449E7C6806A}" type="presParOf" srcId="{52193738-1455-4637-BA71-2DA4E85AACCC}" destId="{3598BA6A-C8EF-4569-9EFF-D8A0A34346B3}" srcOrd="4" destOrd="0" presId="urn:microsoft.com/office/officeart/2008/layout/PictureStrips"/>
    <dgm:cxn modelId="{2BF3E781-BC4E-47A3-A4F9-AF66BDFA4F4C}" type="presParOf" srcId="{3598BA6A-C8EF-4569-9EFF-D8A0A34346B3}" destId="{7F939FFF-36DC-4121-884C-76EA2BD0C666}" srcOrd="0" destOrd="0" presId="urn:microsoft.com/office/officeart/2008/layout/PictureStrips"/>
    <dgm:cxn modelId="{68D72EFD-8521-49CE-971C-4DAC9B97FB88}" type="presParOf" srcId="{3598BA6A-C8EF-4569-9EFF-D8A0A34346B3}" destId="{05F080CA-045F-4703-94CC-C2BA6DBF49F2}" srcOrd="1" destOrd="0" presId="urn:microsoft.com/office/officeart/2008/layout/PictureStrips"/>
    <dgm:cxn modelId="{2E610216-7071-49FE-96B8-939EA2C26301}" type="presParOf" srcId="{52193738-1455-4637-BA71-2DA4E85AACCC}" destId="{CA3D271D-5BE3-48E7-ACBF-DBF46324073B}" srcOrd="5" destOrd="0" presId="urn:microsoft.com/office/officeart/2008/layout/PictureStrips"/>
    <dgm:cxn modelId="{57F739F8-A2A4-4F39-8FF6-B029B1FB4E18}" type="presParOf" srcId="{52193738-1455-4637-BA71-2DA4E85AACCC}" destId="{99C9FB09-7B1E-4C72-81B5-68CA7860FFC7}" srcOrd="6" destOrd="0" presId="urn:microsoft.com/office/officeart/2008/layout/PictureStrips"/>
    <dgm:cxn modelId="{B98B37D9-8043-467A-9F5C-302BC9B8879C}" type="presParOf" srcId="{99C9FB09-7B1E-4C72-81B5-68CA7860FFC7}" destId="{A655CEB6-612C-4DCB-9F89-C3E3F8F7B0C6}" srcOrd="0" destOrd="0" presId="urn:microsoft.com/office/officeart/2008/layout/PictureStrips"/>
    <dgm:cxn modelId="{0A6EE030-6E36-47E2-9857-8FB8D9B887EB}" type="presParOf" srcId="{99C9FB09-7B1E-4C72-81B5-68CA7860FFC7}" destId="{54611491-BCAD-47EA-AC53-2C2C139B15B5}" srcOrd="1" destOrd="0" presId="urn:microsoft.com/office/officeart/2008/layout/PictureStrips"/>
    <dgm:cxn modelId="{7917B10F-4AF4-42C7-A166-541C78719C29}" type="presParOf" srcId="{52193738-1455-4637-BA71-2DA4E85AACCC}" destId="{2F8599C6-A691-4BCC-907B-279F0E431DFA}" srcOrd="7" destOrd="0" presId="urn:microsoft.com/office/officeart/2008/layout/PictureStrips"/>
    <dgm:cxn modelId="{6CCF5A08-A46A-4BCD-966C-5572E6F61671}" type="presParOf" srcId="{52193738-1455-4637-BA71-2DA4E85AACCC}" destId="{5678E589-DEE1-4FFC-A4B9-C835CD16A910}" srcOrd="8" destOrd="0" presId="urn:microsoft.com/office/officeart/2008/layout/PictureStrips"/>
    <dgm:cxn modelId="{ABA2D6C2-681A-4DFC-BA7B-FB23B89F7CB3}" type="presParOf" srcId="{5678E589-DEE1-4FFC-A4B9-C835CD16A910}" destId="{E59898E6-83C7-4888-B89A-83BB4FAF0368}" srcOrd="0" destOrd="0" presId="urn:microsoft.com/office/officeart/2008/layout/PictureStrips"/>
    <dgm:cxn modelId="{0EE72853-26C6-4B51-A250-AB21305E74F0}" type="presParOf" srcId="{5678E589-DEE1-4FFC-A4B9-C835CD16A910}" destId="{8A6FD0DF-E8DB-4BA2-B987-C79BE4A721A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17ED0-86E5-4C5F-8D88-126FA89AF8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FD27C8-5734-48E6-B5A1-71CCACDF08A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Data, Data, Data (Dashboards, Mapping, Performance Measures)</a:t>
          </a:r>
        </a:p>
      </dgm:t>
    </dgm:pt>
    <dgm:pt modelId="{1A37D919-1D8B-4237-A071-8C3161FC20C3}" type="parTrans" cxnId="{25D2B66D-C460-4EC4-B6D9-80A4E1284A09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B7461F0-08BF-4E9D-855A-4E8E9EE20BC9}" type="sibTrans" cxnId="{25D2B66D-C460-4EC4-B6D9-80A4E1284A09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3B25E9B-3CDB-4DC7-9EE3-7D21C4BC855D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Be creative and Resourceful </a:t>
          </a:r>
        </a:p>
      </dgm:t>
    </dgm:pt>
    <dgm:pt modelId="{2DD1737A-9407-4E35-8589-C5B02A6D3E02}" type="parTrans" cxnId="{0F4031FB-BF03-4C5A-9884-983C47A18DE0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8D356337-864D-42E5-A8D5-63CF1CB2530E}" type="sibTrans" cxnId="{0F4031FB-BF03-4C5A-9884-983C47A18DE0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C43D6C9E-657B-4553-8BC3-9832BF84AC96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Cross system collaboration i.e. public welfare, justice, behavioral health, health care</a:t>
          </a:r>
        </a:p>
      </dgm:t>
    </dgm:pt>
    <dgm:pt modelId="{142EE20C-1414-4C18-94E2-5882A09E6643}" type="parTrans" cxnId="{C73C0D44-B42F-4A0B-9BD6-B3F98F1E7594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1F8F5F82-42C4-4C3F-ABD3-83CD48F4660E}" type="sibTrans" cxnId="{C73C0D44-B42F-4A0B-9BD6-B3F98F1E7594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5DA90DF6-A7C9-40B7-A80A-F3812238D0C6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Sufficient Affordable Housing remains a barrier</a:t>
          </a:r>
        </a:p>
      </dgm:t>
    </dgm:pt>
    <dgm:pt modelId="{61786BCD-F17F-4D74-AAD8-3A35A0739A0C}" type="parTrans" cxnId="{97B95361-91C3-4C79-9BC4-8A208E0DF71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948FBF2B-D966-4C4F-BB3C-A15B3E844314}" type="sibTrans" cxnId="{97B95361-91C3-4C79-9BC4-8A208E0DF717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8CA0E3C3-ED45-4AA1-A96C-3B4E298DF9C6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Community effort requiring public, private, business and faith-based collaboration</a:t>
          </a:r>
        </a:p>
      </dgm:t>
    </dgm:pt>
    <dgm:pt modelId="{820E7CF9-A07B-4063-A6C4-A8C26C4CC6AF}" type="parTrans" cxnId="{86BADCD1-2846-48F5-8727-8E80344CC25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95B69B5C-33AD-4030-9DD0-3B07E597950D}" type="sibTrans" cxnId="{86BADCD1-2846-48F5-8727-8E80344CC25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7F9D6F1F-1FFA-4062-8AA6-0C34A23CCC99}" type="pres">
      <dgm:prSet presAssocID="{D9A17ED0-86E5-4C5F-8D88-126FA89AF8A2}" presName="Name0" presStyleCnt="0">
        <dgm:presLayoutVars>
          <dgm:chMax val="7"/>
          <dgm:chPref val="7"/>
          <dgm:dir/>
        </dgm:presLayoutVars>
      </dgm:prSet>
      <dgm:spPr/>
    </dgm:pt>
    <dgm:pt modelId="{8A14D089-56C2-49AA-9C1C-0D0654E84664}" type="pres">
      <dgm:prSet presAssocID="{D9A17ED0-86E5-4C5F-8D88-126FA89AF8A2}" presName="Name1" presStyleCnt="0"/>
      <dgm:spPr/>
    </dgm:pt>
    <dgm:pt modelId="{FA9AFD17-9DF8-41AD-914D-995DF7568F5D}" type="pres">
      <dgm:prSet presAssocID="{D9A17ED0-86E5-4C5F-8D88-126FA89AF8A2}" presName="cycle" presStyleCnt="0"/>
      <dgm:spPr/>
    </dgm:pt>
    <dgm:pt modelId="{0BBC8F56-9D00-4D46-A4E5-454DCFA4DF56}" type="pres">
      <dgm:prSet presAssocID="{D9A17ED0-86E5-4C5F-8D88-126FA89AF8A2}" presName="srcNode" presStyleLbl="node1" presStyleIdx="0" presStyleCnt="5"/>
      <dgm:spPr/>
    </dgm:pt>
    <dgm:pt modelId="{5FAD8A4F-E97B-4A0D-B85B-856F5086135B}" type="pres">
      <dgm:prSet presAssocID="{D9A17ED0-86E5-4C5F-8D88-126FA89AF8A2}" presName="conn" presStyleLbl="parChTrans1D2" presStyleIdx="0" presStyleCnt="1"/>
      <dgm:spPr/>
    </dgm:pt>
    <dgm:pt modelId="{E73C5EB5-176E-47D5-8A5A-6AAB59BD8F14}" type="pres">
      <dgm:prSet presAssocID="{D9A17ED0-86E5-4C5F-8D88-126FA89AF8A2}" presName="extraNode" presStyleLbl="node1" presStyleIdx="0" presStyleCnt="5"/>
      <dgm:spPr/>
    </dgm:pt>
    <dgm:pt modelId="{42D93F4B-8969-4DE1-83D3-E15F948B27CE}" type="pres">
      <dgm:prSet presAssocID="{D9A17ED0-86E5-4C5F-8D88-126FA89AF8A2}" presName="dstNode" presStyleLbl="node1" presStyleIdx="0" presStyleCnt="5"/>
      <dgm:spPr/>
    </dgm:pt>
    <dgm:pt modelId="{0A835AC3-3C0A-4E4D-9349-6B6A5F8379E9}" type="pres">
      <dgm:prSet presAssocID="{D9FD27C8-5734-48E6-B5A1-71CCACDF08AF}" presName="text_1" presStyleLbl="node1" presStyleIdx="0" presStyleCnt="5" custLinFactNeighborX="-292" custLinFactNeighborY="9714">
        <dgm:presLayoutVars>
          <dgm:bulletEnabled val="1"/>
        </dgm:presLayoutVars>
      </dgm:prSet>
      <dgm:spPr/>
    </dgm:pt>
    <dgm:pt modelId="{48126A9A-585E-4777-BF48-E8B73D5B8697}" type="pres">
      <dgm:prSet presAssocID="{D9FD27C8-5734-48E6-B5A1-71CCACDF08AF}" presName="accent_1" presStyleCnt="0"/>
      <dgm:spPr/>
    </dgm:pt>
    <dgm:pt modelId="{1118559D-6EAE-4F42-9ACA-F66A46BB6D01}" type="pres">
      <dgm:prSet presAssocID="{D9FD27C8-5734-48E6-B5A1-71CCACDF08AF}" presName="accentRepeatNode" presStyleLbl="solidFgAcc1" presStyleIdx="0" presStyleCnt="5"/>
      <dgm:spPr/>
    </dgm:pt>
    <dgm:pt modelId="{EA27870A-620E-4684-8D90-728252B68BCA}" type="pres">
      <dgm:prSet presAssocID="{63B25E9B-3CDB-4DC7-9EE3-7D21C4BC855D}" presName="text_2" presStyleLbl="node1" presStyleIdx="1" presStyleCnt="5">
        <dgm:presLayoutVars>
          <dgm:bulletEnabled val="1"/>
        </dgm:presLayoutVars>
      </dgm:prSet>
      <dgm:spPr/>
    </dgm:pt>
    <dgm:pt modelId="{72720E84-FF29-4454-981C-C5ED480D2188}" type="pres">
      <dgm:prSet presAssocID="{63B25E9B-3CDB-4DC7-9EE3-7D21C4BC855D}" presName="accent_2" presStyleCnt="0"/>
      <dgm:spPr/>
    </dgm:pt>
    <dgm:pt modelId="{D5531533-08F3-4718-8986-499E9DBE10A3}" type="pres">
      <dgm:prSet presAssocID="{63B25E9B-3CDB-4DC7-9EE3-7D21C4BC855D}" presName="accentRepeatNode" presStyleLbl="solidFgAcc1" presStyleIdx="1" presStyleCnt="5"/>
      <dgm:spPr/>
    </dgm:pt>
    <dgm:pt modelId="{5EF2E1B1-2783-460A-8643-435A035A3CF7}" type="pres">
      <dgm:prSet presAssocID="{5DA90DF6-A7C9-40B7-A80A-F3812238D0C6}" presName="text_3" presStyleLbl="node1" presStyleIdx="2" presStyleCnt="5">
        <dgm:presLayoutVars>
          <dgm:bulletEnabled val="1"/>
        </dgm:presLayoutVars>
      </dgm:prSet>
      <dgm:spPr/>
    </dgm:pt>
    <dgm:pt modelId="{B9593352-2724-4F1B-A5C1-F3785279618A}" type="pres">
      <dgm:prSet presAssocID="{5DA90DF6-A7C9-40B7-A80A-F3812238D0C6}" presName="accent_3" presStyleCnt="0"/>
      <dgm:spPr/>
    </dgm:pt>
    <dgm:pt modelId="{B4B83CDE-95F8-4057-BDD8-A4817B62B4F1}" type="pres">
      <dgm:prSet presAssocID="{5DA90DF6-A7C9-40B7-A80A-F3812238D0C6}" presName="accentRepeatNode" presStyleLbl="solidFgAcc1" presStyleIdx="2" presStyleCnt="5"/>
      <dgm:spPr/>
    </dgm:pt>
    <dgm:pt modelId="{6A00CAE6-72B5-4B2D-972A-FF92D329851E}" type="pres">
      <dgm:prSet presAssocID="{8CA0E3C3-ED45-4AA1-A96C-3B4E298DF9C6}" presName="text_4" presStyleLbl="node1" presStyleIdx="3" presStyleCnt="5">
        <dgm:presLayoutVars>
          <dgm:bulletEnabled val="1"/>
        </dgm:presLayoutVars>
      </dgm:prSet>
      <dgm:spPr/>
    </dgm:pt>
    <dgm:pt modelId="{5D7E64D5-9098-4F6E-A36D-825B51C7427C}" type="pres">
      <dgm:prSet presAssocID="{8CA0E3C3-ED45-4AA1-A96C-3B4E298DF9C6}" presName="accent_4" presStyleCnt="0"/>
      <dgm:spPr/>
    </dgm:pt>
    <dgm:pt modelId="{1F7B3179-28AA-4866-9226-4EC1CC1AF740}" type="pres">
      <dgm:prSet presAssocID="{8CA0E3C3-ED45-4AA1-A96C-3B4E298DF9C6}" presName="accentRepeatNode" presStyleLbl="solidFgAcc1" presStyleIdx="3" presStyleCnt="5"/>
      <dgm:spPr/>
    </dgm:pt>
    <dgm:pt modelId="{8C55004B-B176-4EBF-9DC3-825A88CFC5AA}" type="pres">
      <dgm:prSet presAssocID="{C43D6C9E-657B-4553-8BC3-9832BF84AC96}" presName="text_5" presStyleLbl="node1" presStyleIdx="4" presStyleCnt="5">
        <dgm:presLayoutVars>
          <dgm:bulletEnabled val="1"/>
        </dgm:presLayoutVars>
      </dgm:prSet>
      <dgm:spPr/>
    </dgm:pt>
    <dgm:pt modelId="{3C7AB928-E9BF-4B4F-B09F-91A838BB576A}" type="pres">
      <dgm:prSet presAssocID="{C43D6C9E-657B-4553-8BC3-9832BF84AC96}" presName="accent_5" presStyleCnt="0"/>
      <dgm:spPr/>
    </dgm:pt>
    <dgm:pt modelId="{0F3B2DC1-61E3-445E-9354-43AC042C57CC}" type="pres">
      <dgm:prSet presAssocID="{C43D6C9E-657B-4553-8BC3-9832BF84AC96}" presName="accentRepeatNode" presStyleLbl="solidFgAcc1" presStyleIdx="4" presStyleCnt="5"/>
      <dgm:spPr/>
    </dgm:pt>
  </dgm:ptLst>
  <dgm:cxnLst>
    <dgm:cxn modelId="{1EF53E40-13F9-482B-81FB-E6ECB80CA969}" type="presOf" srcId="{D9FD27C8-5734-48E6-B5A1-71CCACDF08AF}" destId="{0A835AC3-3C0A-4E4D-9349-6B6A5F8379E9}" srcOrd="0" destOrd="0" presId="urn:microsoft.com/office/officeart/2008/layout/VerticalCurvedList"/>
    <dgm:cxn modelId="{A4311461-69FA-444C-9A70-CCDADCD0954C}" type="presOf" srcId="{D9A17ED0-86E5-4C5F-8D88-126FA89AF8A2}" destId="{7F9D6F1F-1FFA-4062-8AA6-0C34A23CCC99}" srcOrd="0" destOrd="0" presId="urn:microsoft.com/office/officeart/2008/layout/VerticalCurvedList"/>
    <dgm:cxn modelId="{97B95361-91C3-4C79-9BC4-8A208E0DF717}" srcId="{D9A17ED0-86E5-4C5F-8D88-126FA89AF8A2}" destId="{5DA90DF6-A7C9-40B7-A80A-F3812238D0C6}" srcOrd="2" destOrd="0" parTransId="{61786BCD-F17F-4D74-AAD8-3A35A0739A0C}" sibTransId="{948FBF2B-D966-4C4F-BB3C-A15B3E844314}"/>
    <dgm:cxn modelId="{C73C0D44-B42F-4A0B-9BD6-B3F98F1E7594}" srcId="{D9A17ED0-86E5-4C5F-8D88-126FA89AF8A2}" destId="{C43D6C9E-657B-4553-8BC3-9832BF84AC96}" srcOrd="4" destOrd="0" parTransId="{142EE20C-1414-4C18-94E2-5882A09E6643}" sibTransId="{1F8F5F82-42C4-4C3F-ABD3-83CD48F4660E}"/>
    <dgm:cxn modelId="{2052666B-5D8F-4A57-A0AD-0699EC5699FD}" type="presOf" srcId="{C43D6C9E-657B-4553-8BC3-9832BF84AC96}" destId="{8C55004B-B176-4EBF-9DC3-825A88CFC5AA}" srcOrd="0" destOrd="0" presId="urn:microsoft.com/office/officeart/2008/layout/VerticalCurvedList"/>
    <dgm:cxn modelId="{25D2B66D-C460-4EC4-B6D9-80A4E1284A09}" srcId="{D9A17ED0-86E5-4C5F-8D88-126FA89AF8A2}" destId="{D9FD27C8-5734-48E6-B5A1-71CCACDF08AF}" srcOrd="0" destOrd="0" parTransId="{1A37D919-1D8B-4237-A071-8C3161FC20C3}" sibTransId="{6B7461F0-08BF-4E9D-855A-4E8E9EE20BC9}"/>
    <dgm:cxn modelId="{5607A959-45DB-49E1-873B-50F2D6BE6FE6}" type="presOf" srcId="{6B7461F0-08BF-4E9D-855A-4E8E9EE20BC9}" destId="{5FAD8A4F-E97B-4A0D-B85B-856F5086135B}" srcOrd="0" destOrd="0" presId="urn:microsoft.com/office/officeart/2008/layout/VerticalCurvedList"/>
    <dgm:cxn modelId="{B7C397A1-7968-41E7-8186-42733A93CA5D}" type="presOf" srcId="{5DA90DF6-A7C9-40B7-A80A-F3812238D0C6}" destId="{5EF2E1B1-2783-460A-8643-435A035A3CF7}" srcOrd="0" destOrd="0" presId="urn:microsoft.com/office/officeart/2008/layout/VerticalCurvedList"/>
    <dgm:cxn modelId="{C83388B3-4EE3-49D3-A177-74058CF1049D}" type="presOf" srcId="{63B25E9B-3CDB-4DC7-9EE3-7D21C4BC855D}" destId="{EA27870A-620E-4684-8D90-728252B68BCA}" srcOrd="0" destOrd="0" presId="urn:microsoft.com/office/officeart/2008/layout/VerticalCurvedList"/>
    <dgm:cxn modelId="{90040DC7-4A92-4A08-A7DD-C7050B4821A6}" type="presOf" srcId="{8CA0E3C3-ED45-4AA1-A96C-3B4E298DF9C6}" destId="{6A00CAE6-72B5-4B2D-972A-FF92D329851E}" srcOrd="0" destOrd="0" presId="urn:microsoft.com/office/officeart/2008/layout/VerticalCurvedList"/>
    <dgm:cxn modelId="{86BADCD1-2846-48F5-8727-8E80344CC25E}" srcId="{D9A17ED0-86E5-4C5F-8D88-126FA89AF8A2}" destId="{8CA0E3C3-ED45-4AA1-A96C-3B4E298DF9C6}" srcOrd="3" destOrd="0" parTransId="{820E7CF9-A07B-4063-A6C4-A8C26C4CC6AF}" sibTransId="{95B69B5C-33AD-4030-9DD0-3B07E597950D}"/>
    <dgm:cxn modelId="{0F4031FB-BF03-4C5A-9884-983C47A18DE0}" srcId="{D9A17ED0-86E5-4C5F-8D88-126FA89AF8A2}" destId="{63B25E9B-3CDB-4DC7-9EE3-7D21C4BC855D}" srcOrd="1" destOrd="0" parTransId="{2DD1737A-9407-4E35-8589-C5B02A6D3E02}" sibTransId="{8D356337-864D-42E5-A8D5-63CF1CB2530E}"/>
    <dgm:cxn modelId="{5FC2764E-72C7-4828-B26A-7A4A616D84AC}" type="presParOf" srcId="{7F9D6F1F-1FFA-4062-8AA6-0C34A23CCC99}" destId="{8A14D089-56C2-49AA-9C1C-0D0654E84664}" srcOrd="0" destOrd="0" presId="urn:microsoft.com/office/officeart/2008/layout/VerticalCurvedList"/>
    <dgm:cxn modelId="{8E3B53EA-8024-4651-8A81-33234E2B2512}" type="presParOf" srcId="{8A14D089-56C2-49AA-9C1C-0D0654E84664}" destId="{FA9AFD17-9DF8-41AD-914D-995DF7568F5D}" srcOrd="0" destOrd="0" presId="urn:microsoft.com/office/officeart/2008/layout/VerticalCurvedList"/>
    <dgm:cxn modelId="{FEF5C936-5D9F-477C-908B-E48D52EC05CF}" type="presParOf" srcId="{FA9AFD17-9DF8-41AD-914D-995DF7568F5D}" destId="{0BBC8F56-9D00-4D46-A4E5-454DCFA4DF56}" srcOrd="0" destOrd="0" presId="urn:microsoft.com/office/officeart/2008/layout/VerticalCurvedList"/>
    <dgm:cxn modelId="{3C9FD116-1A01-4B66-B5E2-D7FBBF55EBCE}" type="presParOf" srcId="{FA9AFD17-9DF8-41AD-914D-995DF7568F5D}" destId="{5FAD8A4F-E97B-4A0D-B85B-856F5086135B}" srcOrd="1" destOrd="0" presId="urn:microsoft.com/office/officeart/2008/layout/VerticalCurvedList"/>
    <dgm:cxn modelId="{963CBD47-9BC2-4F94-8CB6-048F368DCB33}" type="presParOf" srcId="{FA9AFD17-9DF8-41AD-914D-995DF7568F5D}" destId="{E73C5EB5-176E-47D5-8A5A-6AAB59BD8F14}" srcOrd="2" destOrd="0" presId="urn:microsoft.com/office/officeart/2008/layout/VerticalCurvedList"/>
    <dgm:cxn modelId="{51E99053-5247-4C1B-AB37-2CFC3B92E8B7}" type="presParOf" srcId="{FA9AFD17-9DF8-41AD-914D-995DF7568F5D}" destId="{42D93F4B-8969-4DE1-83D3-E15F948B27CE}" srcOrd="3" destOrd="0" presId="urn:microsoft.com/office/officeart/2008/layout/VerticalCurvedList"/>
    <dgm:cxn modelId="{E4303A6B-65FE-48B3-AF36-223F40B1B37A}" type="presParOf" srcId="{8A14D089-56C2-49AA-9C1C-0D0654E84664}" destId="{0A835AC3-3C0A-4E4D-9349-6B6A5F8379E9}" srcOrd="1" destOrd="0" presId="urn:microsoft.com/office/officeart/2008/layout/VerticalCurvedList"/>
    <dgm:cxn modelId="{3408C81D-449D-4762-B6B3-C37A573CCBC5}" type="presParOf" srcId="{8A14D089-56C2-49AA-9C1C-0D0654E84664}" destId="{48126A9A-585E-4777-BF48-E8B73D5B8697}" srcOrd="2" destOrd="0" presId="urn:microsoft.com/office/officeart/2008/layout/VerticalCurvedList"/>
    <dgm:cxn modelId="{6979C9A0-5F6E-4B6E-99DC-F591DE2B9639}" type="presParOf" srcId="{48126A9A-585E-4777-BF48-E8B73D5B8697}" destId="{1118559D-6EAE-4F42-9ACA-F66A46BB6D01}" srcOrd="0" destOrd="0" presId="urn:microsoft.com/office/officeart/2008/layout/VerticalCurvedList"/>
    <dgm:cxn modelId="{315E2CEC-CA93-4BE8-9515-A29D79E530F8}" type="presParOf" srcId="{8A14D089-56C2-49AA-9C1C-0D0654E84664}" destId="{EA27870A-620E-4684-8D90-728252B68BCA}" srcOrd="3" destOrd="0" presId="urn:microsoft.com/office/officeart/2008/layout/VerticalCurvedList"/>
    <dgm:cxn modelId="{26036482-E335-40DF-8E86-143A6A4ED2F0}" type="presParOf" srcId="{8A14D089-56C2-49AA-9C1C-0D0654E84664}" destId="{72720E84-FF29-4454-981C-C5ED480D2188}" srcOrd="4" destOrd="0" presId="urn:microsoft.com/office/officeart/2008/layout/VerticalCurvedList"/>
    <dgm:cxn modelId="{457DC57C-F376-4C78-8389-0048D1F0E7D9}" type="presParOf" srcId="{72720E84-FF29-4454-981C-C5ED480D2188}" destId="{D5531533-08F3-4718-8986-499E9DBE10A3}" srcOrd="0" destOrd="0" presId="urn:microsoft.com/office/officeart/2008/layout/VerticalCurvedList"/>
    <dgm:cxn modelId="{3DD1CAE4-DA71-46D9-BC73-4ADD87663FFC}" type="presParOf" srcId="{8A14D089-56C2-49AA-9C1C-0D0654E84664}" destId="{5EF2E1B1-2783-460A-8643-435A035A3CF7}" srcOrd="5" destOrd="0" presId="urn:microsoft.com/office/officeart/2008/layout/VerticalCurvedList"/>
    <dgm:cxn modelId="{2F7BCFEC-D177-4A9A-B5ED-909DC588F0F5}" type="presParOf" srcId="{8A14D089-56C2-49AA-9C1C-0D0654E84664}" destId="{B9593352-2724-4F1B-A5C1-F3785279618A}" srcOrd="6" destOrd="0" presId="urn:microsoft.com/office/officeart/2008/layout/VerticalCurvedList"/>
    <dgm:cxn modelId="{9E816C56-3667-4486-B5F4-E523B597FE98}" type="presParOf" srcId="{B9593352-2724-4F1B-A5C1-F3785279618A}" destId="{B4B83CDE-95F8-4057-BDD8-A4817B62B4F1}" srcOrd="0" destOrd="0" presId="urn:microsoft.com/office/officeart/2008/layout/VerticalCurvedList"/>
    <dgm:cxn modelId="{77E521B7-7CA5-4822-A02C-19F9D54E8469}" type="presParOf" srcId="{8A14D089-56C2-49AA-9C1C-0D0654E84664}" destId="{6A00CAE6-72B5-4B2D-972A-FF92D329851E}" srcOrd="7" destOrd="0" presId="urn:microsoft.com/office/officeart/2008/layout/VerticalCurvedList"/>
    <dgm:cxn modelId="{B0C30CF5-4B5E-4A17-90B5-A0A61FA375D4}" type="presParOf" srcId="{8A14D089-56C2-49AA-9C1C-0D0654E84664}" destId="{5D7E64D5-9098-4F6E-A36D-825B51C7427C}" srcOrd="8" destOrd="0" presId="urn:microsoft.com/office/officeart/2008/layout/VerticalCurvedList"/>
    <dgm:cxn modelId="{A9F7CE02-C84F-4EED-821D-AAA91C3F0B71}" type="presParOf" srcId="{5D7E64D5-9098-4F6E-A36D-825B51C7427C}" destId="{1F7B3179-28AA-4866-9226-4EC1CC1AF740}" srcOrd="0" destOrd="0" presId="urn:microsoft.com/office/officeart/2008/layout/VerticalCurvedList"/>
    <dgm:cxn modelId="{B4F9E433-CBDA-46E7-AC8E-84BFCA6DF3C1}" type="presParOf" srcId="{8A14D089-56C2-49AA-9C1C-0D0654E84664}" destId="{8C55004B-B176-4EBF-9DC3-825A88CFC5AA}" srcOrd="9" destOrd="0" presId="urn:microsoft.com/office/officeart/2008/layout/VerticalCurvedList"/>
    <dgm:cxn modelId="{5DDA5BD5-E8F4-49CB-84FA-BBDF59630EEE}" type="presParOf" srcId="{8A14D089-56C2-49AA-9C1C-0D0654E84664}" destId="{3C7AB928-E9BF-4B4F-B09F-91A838BB576A}" srcOrd="10" destOrd="0" presId="urn:microsoft.com/office/officeart/2008/layout/VerticalCurvedList"/>
    <dgm:cxn modelId="{1F621DF5-82BA-4C43-AD35-BF0C21A2BA38}" type="presParOf" srcId="{3C7AB928-E9BF-4B4F-B09F-91A838BB576A}" destId="{0F3B2DC1-61E3-445E-9354-43AC042C57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9DBF8-83FF-41BE-A8E1-A3F1C621193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7AE644-D9B9-4FB7-B40C-E8547E718CBD}">
      <dgm:prSet phldrT="[Text]"/>
      <dgm:spPr/>
      <dgm:t>
        <a:bodyPr/>
        <a:lstStyle/>
        <a:p>
          <a:r>
            <a:rPr lang="en-US" b="1" dirty="0"/>
            <a:t>1,356</a:t>
          </a:r>
        </a:p>
      </dgm:t>
    </dgm:pt>
    <dgm:pt modelId="{1CB6B48E-20A4-4618-AA64-FC0948C0D6D7}" type="parTrans" cxnId="{68A88865-2A46-4B13-9F13-C4DC7408DF2D}">
      <dgm:prSet/>
      <dgm:spPr/>
      <dgm:t>
        <a:bodyPr/>
        <a:lstStyle/>
        <a:p>
          <a:endParaRPr lang="en-US"/>
        </a:p>
      </dgm:t>
    </dgm:pt>
    <dgm:pt modelId="{F73CB9BA-1389-46C9-B809-1A1128961E10}" type="sibTrans" cxnId="{68A88865-2A46-4B13-9F13-C4DC7408DF2D}">
      <dgm:prSet/>
      <dgm:spPr/>
      <dgm:t>
        <a:bodyPr/>
        <a:lstStyle/>
        <a:p>
          <a:endParaRPr lang="en-US"/>
        </a:p>
      </dgm:t>
    </dgm:pt>
    <dgm:pt modelId="{0A64141A-AC7D-4779-ACFF-5DCDB288F128}">
      <dgm:prSet phldrT="[Text]"/>
      <dgm:spPr/>
      <dgm:t>
        <a:bodyPr/>
        <a:lstStyle/>
        <a:p>
          <a:r>
            <a:rPr lang="en-US" b="1" dirty="0"/>
            <a:t>Units of Permanent Affordable Housing </a:t>
          </a:r>
        </a:p>
      </dgm:t>
    </dgm:pt>
    <dgm:pt modelId="{73EEC79A-2F0C-4773-B2FF-F3D234A0B301}" type="parTrans" cxnId="{5CEFBD78-25D9-49BF-A8A1-24A9018AFCD2}">
      <dgm:prSet/>
      <dgm:spPr/>
      <dgm:t>
        <a:bodyPr/>
        <a:lstStyle/>
        <a:p>
          <a:endParaRPr lang="en-US"/>
        </a:p>
      </dgm:t>
    </dgm:pt>
    <dgm:pt modelId="{B893CCB3-5B98-43F4-98FF-861C10AC66D9}" type="sibTrans" cxnId="{5CEFBD78-25D9-49BF-A8A1-24A9018AFCD2}">
      <dgm:prSet/>
      <dgm:spPr/>
      <dgm:t>
        <a:bodyPr/>
        <a:lstStyle/>
        <a:p>
          <a:endParaRPr lang="en-US"/>
        </a:p>
      </dgm:t>
    </dgm:pt>
    <dgm:pt modelId="{783FCB46-9AFF-4AAC-AD69-3A2509D87672}">
      <dgm:prSet phldrT="[Text]"/>
      <dgm:spPr/>
      <dgm:t>
        <a:bodyPr/>
        <a:lstStyle/>
        <a:p>
          <a:r>
            <a:rPr lang="en-US" b="1" dirty="0"/>
            <a:t>Units of Permanent Supportive Housing </a:t>
          </a:r>
        </a:p>
      </dgm:t>
    </dgm:pt>
    <dgm:pt modelId="{3EE3F106-50EA-46AC-89C7-78329B0A70F3}" type="sibTrans" cxnId="{8FE81B64-B590-41C0-A742-BD8BBDAC0DDB}">
      <dgm:prSet/>
      <dgm:spPr/>
      <dgm:t>
        <a:bodyPr/>
        <a:lstStyle/>
        <a:p>
          <a:endParaRPr lang="en-US"/>
        </a:p>
      </dgm:t>
    </dgm:pt>
    <dgm:pt modelId="{25E6A0AE-A9F3-40ED-AD1F-EDA92B823D39}" type="parTrans" cxnId="{8FE81B64-B590-41C0-A742-BD8BBDAC0DDB}">
      <dgm:prSet/>
      <dgm:spPr/>
      <dgm:t>
        <a:bodyPr/>
        <a:lstStyle/>
        <a:p>
          <a:endParaRPr lang="en-US"/>
        </a:p>
      </dgm:t>
    </dgm:pt>
    <dgm:pt modelId="{5DC93BAC-24BD-4803-9DA6-70F2505E246C}">
      <dgm:prSet phldrT="[Text]"/>
      <dgm:spPr/>
      <dgm:t>
        <a:bodyPr/>
        <a:lstStyle/>
        <a:p>
          <a:r>
            <a:rPr lang="en-US" b="1" dirty="0"/>
            <a:t>2,163</a:t>
          </a:r>
        </a:p>
      </dgm:t>
    </dgm:pt>
    <dgm:pt modelId="{EFFC0F6E-49AC-4AEB-A8AC-22158133E37B}" type="sibTrans" cxnId="{CA7280D3-1F4B-49F5-BFDE-967D139241B1}">
      <dgm:prSet/>
      <dgm:spPr/>
      <dgm:t>
        <a:bodyPr/>
        <a:lstStyle/>
        <a:p>
          <a:endParaRPr lang="en-US"/>
        </a:p>
      </dgm:t>
    </dgm:pt>
    <dgm:pt modelId="{7EF38DD2-F2D2-4875-8233-474F4D67DD53}" type="parTrans" cxnId="{CA7280D3-1F4B-49F5-BFDE-967D139241B1}">
      <dgm:prSet/>
      <dgm:spPr/>
      <dgm:t>
        <a:bodyPr/>
        <a:lstStyle/>
        <a:p>
          <a:endParaRPr lang="en-US"/>
        </a:p>
      </dgm:t>
    </dgm:pt>
    <dgm:pt modelId="{115BEB10-1258-4FFA-8DC7-6628DAF7109A}" type="pres">
      <dgm:prSet presAssocID="{D0B9DBF8-83FF-41BE-A8E1-A3F1C621193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3AE1046-ADD1-4C45-9FA1-ADD57AEED8E4}" type="pres">
      <dgm:prSet presAssocID="{D0B9DBF8-83FF-41BE-A8E1-A3F1C621193B}" presName="cycle" presStyleCnt="0"/>
      <dgm:spPr/>
    </dgm:pt>
    <dgm:pt modelId="{13A5838E-9FA6-4290-994E-3E3F4C396337}" type="pres">
      <dgm:prSet presAssocID="{D0B9DBF8-83FF-41BE-A8E1-A3F1C621193B}" presName="centerShape" presStyleCnt="0"/>
      <dgm:spPr/>
    </dgm:pt>
    <dgm:pt modelId="{D9016F53-F1EB-4A31-881D-1D8D8F2C24F6}" type="pres">
      <dgm:prSet presAssocID="{D0B9DBF8-83FF-41BE-A8E1-A3F1C621193B}" presName="connSite" presStyleLbl="node1" presStyleIdx="0" presStyleCnt="3"/>
      <dgm:spPr/>
    </dgm:pt>
    <dgm:pt modelId="{3AE266E9-7C53-4F7C-A5A1-4C40A3EB9576}" type="pres">
      <dgm:prSet presAssocID="{D0B9DBF8-83FF-41BE-A8E1-A3F1C621193B}" presName="visible" presStyleLbl="node1" presStyleIdx="0" presStyleCnt="3"/>
      <dgm:spPr/>
    </dgm:pt>
    <dgm:pt modelId="{12727050-63D9-4647-B164-4FB4F41E9CE7}" type="pres">
      <dgm:prSet presAssocID="{7EF38DD2-F2D2-4875-8233-474F4D67DD53}" presName="Name25" presStyleLbl="parChTrans1D1" presStyleIdx="0" presStyleCnt="2"/>
      <dgm:spPr/>
    </dgm:pt>
    <dgm:pt modelId="{15B343AF-95DD-4C95-B605-EC46C3CF5D86}" type="pres">
      <dgm:prSet presAssocID="{5DC93BAC-24BD-4803-9DA6-70F2505E246C}" presName="node" presStyleCnt="0"/>
      <dgm:spPr/>
    </dgm:pt>
    <dgm:pt modelId="{8FF097A4-4217-4B68-83D7-DFAAA86109B2}" type="pres">
      <dgm:prSet presAssocID="{5DC93BAC-24BD-4803-9DA6-70F2505E246C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2A5DA7BB-78B6-4C72-84DC-C4E28D39EC91}" type="pres">
      <dgm:prSet presAssocID="{5DC93BAC-24BD-4803-9DA6-70F2505E246C}" presName="childNode" presStyleLbl="revTx" presStyleIdx="0" presStyleCnt="2">
        <dgm:presLayoutVars>
          <dgm:bulletEnabled val="1"/>
        </dgm:presLayoutVars>
      </dgm:prSet>
      <dgm:spPr/>
    </dgm:pt>
    <dgm:pt modelId="{07B2E499-A00D-434B-84E8-17A645943A63}" type="pres">
      <dgm:prSet presAssocID="{1CB6B48E-20A4-4618-AA64-FC0948C0D6D7}" presName="Name25" presStyleLbl="parChTrans1D1" presStyleIdx="1" presStyleCnt="2"/>
      <dgm:spPr/>
    </dgm:pt>
    <dgm:pt modelId="{5E623170-CC03-4FF3-9469-C9ECFB6D4B18}" type="pres">
      <dgm:prSet presAssocID="{D27AE644-D9B9-4FB7-B40C-E8547E718CBD}" presName="node" presStyleCnt="0"/>
      <dgm:spPr/>
    </dgm:pt>
    <dgm:pt modelId="{CA9E391B-5CFB-4588-9899-FEA2D3EBB81F}" type="pres">
      <dgm:prSet presAssocID="{D27AE644-D9B9-4FB7-B40C-E8547E718CBD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572F0B37-0E4A-46AC-B531-3FF079C1B7FD}" type="pres">
      <dgm:prSet presAssocID="{D27AE644-D9B9-4FB7-B40C-E8547E718CBD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029DC22A-EF43-49C5-B063-31043CB936F9}" type="presOf" srcId="{0A64141A-AC7D-4779-ACFF-5DCDB288F128}" destId="{572F0B37-0E4A-46AC-B531-3FF079C1B7FD}" srcOrd="0" destOrd="0" presId="urn:microsoft.com/office/officeart/2005/8/layout/radial2"/>
    <dgm:cxn modelId="{1DAA6037-7E56-4B07-98DF-714AFB432969}" type="presOf" srcId="{D0B9DBF8-83FF-41BE-A8E1-A3F1C621193B}" destId="{115BEB10-1258-4FFA-8DC7-6628DAF7109A}" srcOrd="0" destOrd="0" presId="urn:microsoft.com/office/officeart/2005/8/layout/radial2"/>
    <dgm:cxn modelId="{8FE81B64-B590-41C0-A742-BD8BBDAC0DDB}" srcId="{5DC93BAC-24BD-4803-9DA6-70F2505E246C}" destId="{783FCB46-9AFF-4AAC-AD69-3A2509D87672}" srcOrd="0" destOrd="0" parTransId="{25E6A0AE-A9F3-40ED-AD1F-EDA92B823D39}" sibTransId="{3EE3F106-50EA-46AC-89C7-78329B0A70F3}"/>
    <dgm:cxn modelId="{68A88865-2A46-4B13-9F13-C4DC7408DF2D}" srcId="{D0B9DBF8-83FF-41BE-A8E1-A3F1C621193B}" destId="{D27AE644-D9B9-4FB7-B40C-E8547E718CBD}" srcOrd="1" destOrd="0" parTransId="{1CB6B48E-20A4-4618-AA64-FC0948C0D6D7}" sibTransId="{F73CB9BA-1389-46C9-B809-1A1128961E10}"/>
    <dgm:cxn modelId="{AB415C68-40F8-4C4F-ACF7-BD07D671F375}" type="presOf" srcId="{D27AE644-D9B9-4FB7-B40C-E8547E718CBD}" destId="{CA9E391B-5CFB-4588-9899-FEA2D3EBB81F}" srcOrd="0" destOrd="0" presId="urn:microsoft.com/office/officeart/2005/8/layout/radial2"/>
    <dgm:cxn modelId="{5CEFBD78-25D9-49BF-A8A1-24A9018AFCD2}" srcId="{D27AE644-D9B9-4FB7-B40C-E8547E718CBD}" destId="{0A64141A-AC7D-4779-ACFF-5DCDB288F128}" srcOrd="0" destOrd="0" parTransId="{73EEC79A-2F0C-4773-B2FF-F3D234A0B301}" sibTransId="{B893CCB3-5B98-43F4-98FF-861C10AC66D9}"/>
    <dgm:cxn modelId="{EF9A668C-8CF2-4151-8FAF-ABC0C5D26E00}" type="presOf" srcId="{1CB6B48E-20A4-4618-AA64-FC0948C0D6D7}" destId="{07B2E499-A00D-434B-84E8-17A645943A63}" srcOrd="0" destOrd="0" presId="urn:microsoft.com/office/officeart/2005/8/layout/radial2"/>
    <dgm:cxn modelId="{36FB58A7-64AB-4949-BBF7-0EFD8680F766}" type="presOf" srcId="{783FCB46-9AFF-4AAC-AD69-3A2509D87672}" destId="{2A5DA7BB-78B6-4C72-84DC-C4E28D39EC91}" srcOrd="0" destOrd="0" presId="urn:microsoft.com/office/officeart/2005/8/layout/radial2"/>
    <dgm:cxn modelId="{708084BB-75D8-4522-B394-A86BA2D33984}" type="presOf" srcId="{7EF38DD2-F2D2-4875-8233-474F4D67DD53}" destId="{12727050-63D9-4647-B164-4FB4F41E9CE7}" srcOrd="0" destOrd="0" presId="urn:microsoft.com/office/officeart/2005/8/layout/radial2"/>
    <dgm:cxn modelId="{DBE6CFC5-0421-4FE1-857C-8F24EE7539E9}" type="presOf" srcId="{5DC93BAC-24BD-4803-9DA6-70F2505E246C}" destId="{8FF097A4-4217-4B68-83D7-DFAAA86109B2}" srcOrd="0" destOrd="0" presId="urn:microsoft.com/office/officeart/2005/8/layout/radial2"/>
    <dgm:cxn modelId="{CA7280D3-1F4B-49F5-BFDE-967D139241B1}" srcId="{D0B9DBF8-83FF-41BE-A8E1-A3F1C621193B}" destId="{5DC93BAC-24BD-4803-9DA6-70F2505E246C}" srcOrd="0" destOrd="0" parTransId="{7EF38DD2-F2D2-4875-8233-474F4D67DD53}" sibTransId="{EFFC0F6E-49AC-4AEB-A8AC-22158133E37B}"/>
    <dgm:cxn modelId="{A81DFF37-232F-4B9F-921F-54CFE3D8E594}" type="presParOf" srcId="{115BEB10-1258-4FFA-8DC7-6628DAF7109A}" destId="{F3AE1046-ADD1-4C45-9FA1-ADD57AEED8E4}" srcOrd="0" destOrd="0" presId="urn:microsoft.com/office/officeart/2005/8/layout/radial2"/>
    <dgm:cxn modelId="{933BAA43-3C78-4B0F-9339-CA38F3105FB8}" type="presParOf" srcId="{F3AE1046-ADD1-4C45-9FA1-ADD57AEED8E4}" destId="{13A5838E-9FA6-4290-994E-3E3F4C396337}" srcOrd="0" destOrd="0" presId="urn:microsoft.com/office/officeart/2005/8/layout/radial2"/>
    <dgm:cxn modelId="{B5C72F0A-99D8-44B9-BC95-F866CD721354}" type="presParOf" srcId="{13A5838E-9FA6-4290-994E-3E3F4C396337}" destId="{D9016F53-F1EB-4A31-881D-1D8D8F2C24F6}" srcOrd="0" destOrd="0" presId="urn:microsoft.com/office/officeart/2005/8/layout/radial2"/>
    <dgm:cxn modelId="{5B164ABB-1E2C-4307-BBA0-AC7B6B4381A6}" type="presParOf" srcId="{13A5838E-9FA6-4290-994E-3E3F4C396337}" destId="{3AE266E9-7C53-4F7C-A5A1-4C40A3EB9576}" srcOrd="1" destOrd="0" presId="urn:microsoft.com/office/officeart/2005/8/layout/radial2"/>
    <dgm:cxn modelId="{DB311F9E-65B4-448B-A7C5-21607BC5AF22}" type="presParOf" srcId="{F3AE1046-ADD1-4C45-9FA1-ADD57AEED8E4}" destId="{12727050-63D9-4647-B164-4FB4F41E9CE7}" srcOrd="1" destOrd="0" presId="urn:microsoft.com/office/officeart/2005/8/layout/radial2"/>
    <dgm:cxn modelId="{28E53A66-AE09-4244-986C-A41AC9B8555E}" type="presParOf" srcId="{F3AE1046-ADD1-4C45-9FA1-ADD57AEED8E4}" destId="{15B343AF-95DD-4C95-B605-EC46C3CF5D86}" srcOrd="2" destOrd="0" presId="urn:microsoft.com/office/officeart/2005/8/layout/radial2"/>
    <dgm:cxn modelId="{3D0DC95A-292D-415F-A9FB-9B717FFE6C6D}" type="presParOf" srcId="{15B343AF-95DD-4C95-B605-EC46C3CF5D86}" destId="{8FF097A4-4217-4B68-83D7-DFAAA86109B2}" srcOrd="0" destOrd="0" presId="urn:microsoft.com/office/officeart/2005/8/layout/radial2"/>
    <dgm:cxn modelId="{EC70AC4B-54A6-4B58-AAB2-FB08E2225254}" type="presParOf" srcId="{15B343AF-95DD-4C95-B605-EC46C3CF5D86}" destId="{2A5DA7BB-78B6-4C72-84DC-C4E28D39EC91}" srcOrd="1" destOrd="0" presId="urn:microsoft.com/office/officeart/2005/8/layout/radial2"/>
    <dgm:cxn modelId="{17CF7C21-12C4-447A-8B83-FD796C395313}" type="presParOf" srcId="{F3AE1046-ADD1-4C45-9FA1-ADD57AEED8E4}" destId="{07B2E499-A00D-434B-84E8-17A645943A63}" srcOrd="3" destOrd="0" presId="urn:microsoft.com/office/officeart/2005/8/layout/radial2"/>
    <dgm:cxn modelId="{6DCB2271-5626-47F7-884D-4ACD6468282C}" type="presParOf" srcId="{F3AE1046-ADD1-4C45-9FA1-ADD57AEED8E4}" destId="{5E623170-CC03-4FF3-9469-C9ECFB6D4B18}" srcOrd="4" destOrd="0" presId="urn:microsoft.com/office/officeart/2005/8/layout/radial2"/>
    <dgm:cxn modelId="{4A4C0D36-EEE2-4D7B-A865-462B8DB376FA}" type="presParOf" srcId="{5E623170-CC03-4FF3-9469-C9ECFB6D4B18}" destId="{CA9E391B-5CFB-4588-9899-FEA2D3EBB81F}" srcOrd="0" destOrd="0" presId="urn:microsoft.com/office/officeart/2005/8/layout/radial2"/>
    <dgm:cxn modelId="{476C8C6D-6FB5-4C91-9910-49B4FBA950C7}" type="presParOf" srcId="{5E623170-CC03-4FF3-9469-C9ECFB6D4B18}" destId="{572F0B37-0E4A-46AC-B531-3FF079C1B7F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FDD630-D35D-49C1-8E8D-7454231EB8A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C1FF1B-348B-4C89-B266-542EFCDA0ECF}">
      <dgm:prSet phldrT="[Text]" phldr="1"/>
      <dgm:spPr/>
      <dgm:t>
        <a:bodyPr/>
        <a:lstStyle/>
        <a:p>
          <a:endParaRPr lang="en-US" b="1" dirty="0"/>
        </a:p>
      </dgm:t>
    </dgm:pt>
    <dgm:pt modelId="{CB28E909-5939-4D29-90D0-EB38CCE89B47}" type="parTrans" cxnId="{9D34E104-FAB5-4E64-880C-5B88D57AA7C0}">
      <dgm:prSet/>
      <dgm:spPr/>
      <dgm:t>
        <a:bodyPr/>
        <a:lstStyle/>
        <a:p>
          <a:endParaRPr lang="en-US" b="1"/>
        </a:p>
      </dgm:t>
    </dgm:pt>
    <dgm:pt modelId="{685DC5D0-5047-45E9-8486-17217A546C93}" type="sibTrans" cxnId="{9D34E104-FAB5-4E64-880C-5B88D57AA7C0}">
      <dgm:prSet/>
      <dgm:spPr/>
      <dgm:t>
        <a:bodyPr/>
        <a:lstStyle/>
        <a:p>
          <a:endParaRPr lang="en-US" b="1"/>
        </a:p>
      </dgm:t>
    </dgm:pt>
    <dgm:pt modelId="{44E3F45F-98DA-49E9-B556-DA5023614D4B}">
      <dgm:prSet phldrT="[Text]"/>
      <dgm:spPr/>
      <dgm:t>
        <a:bodyPr/>
        <a:lstStyle/>
        <a:p>
          <a:r>
            <a:rPr lang="en-US" b="1" dirty="0"/>
            <a:t>Hire a full time employee that will focus solely on partnerships and funding opportunities</a:t>
          </a:r>
        </a:p>
      </dgm:t>
    </dgm:pt>
    <dgm:pt modelId="{05629684-439F-4510-81DC-55E5BD011EA3}" type="parTrans" cxnId="{654DFD9F-DFFE-4BAA-A55B-C501E73DB724}">
      <dgm:prSet/>
      <dgm:spPr/>
      <dgm:t>
        <a:bodyPr/>
        <a:lstStyle/>
        <a:p>
          <a:endParaRPr lang="en-US" b="1"/>
        </a:p>
      </dgm:t>
    </dgm:pt>
    <dgm:pt modelId="{DE174B23-0FA3-4872-9A66-5C7BDE54CADB}" type="sibTrans" cxnId="{654DFD9F-DFFE-4BAA-A55B-C501E73DB724}">
      <dgm:prSet/>
      <dgm:spPr/>
      <dgm:t>
        <a:bodyPr/>
        <a:lstStyle/>
        <a:p>
          <a:endParaRPr lang="en-US" b="1"/>
        </a:p>
      </dgm:t>
    </dgm:pt>
    <dgm:pt modelId="{C7A25B3C-27C4-4625-88A6-E2CEA5B19169}">
      <dgm:prSet phldrT="[Text]" phldr="1"/>
      <dgm:spPr/>
      <dgm:t>
        <a:bodyPr/>
        <a:lstStyle/>
        <a:p>
          <a:endParaRPr lang="en-US" b="1" dirty="0"/>
        </a:p>
      </dgm:t>
    </dgm:pt>
    <dgm:pt modelId="{0DFC4C31-FC97-4622-A709-26F4105944CC}" type="parTrans" cxnId="{8070B402-BA99-437C-8D7C-6B446D7D0391}">
      <dgm:prSet/>
      <dgm:spPr/>
      <dgm:t>
        <a:bodyPr/>
        <a:lstStyle/>
        <a:p>
          <a:endParaRPr lang="en-US" b="1"/>
        </a:p>
      </dgm:t>
    </dgm:pt>
    <dgm:pt modelId="{FCBF1378-B798-4F5E-A974-1CE4E8118698}" type="sibTrans" cxnId="{8070B402-BA99-437C-8D7C-6B446D7D0391}">
      <dgm:prSet/>
      <dgm:spPr/>
      <dgm:t>
        <a:bodyPr/>
        <a:lstStyle/>
        <a:p>
          <a:endParaRPr lang="en-US" b="1"/>
        </a:p>
      </dgm:t>
    </dgm:pt>
    <dgm:pt modelId="{17C5E5EB-F7DA-4C30-9CB1-3136BAB2A48A}">
      <dgm:prSet phldrT="[Text]"/>
      <dgm:spPr/>
      <dgm:t>
        <a:bodyPr/>
        <a:lstStyle/>
        <a:p>
          <a:r>
            <a:rPr lang="en-US" b="1" dirty="0"/>
            <a:t>Work with Developers and Florida Housing Finance to establish set-aside partnerships as it relates to Coordinated Entry List</a:t>
          </a:r>
        </a:p>
      </dgm:t>
    </dgm:pt>
    <dgm:pt modelId="{5039C17B-675E-4D99-8B70-C584DA70AAE8}" type="parTrans" cxnId="{402B4DA9-61BE-43C5-A3DE-A3EE3C9E05B4}">
      <dgm:prSet/>
      <dgm:spPr/>
      <dgm:t>
        <a:bodyPr/>
        <a:lstStyle/>
        <a:p>
          <a:endParaRPr lang="en-US" b="1"/>
        </a:p>
      </dgm:t>
    </dgm:pt>
    <dgm:pt modelId="{6419FBA7-10B2-4BEF-9381-7B15CC2779E9}" type="sibTrans" cxnId="{402B4DA9-61BE-43C5-A3DE-A3EE3C9E05B4}">
      <dgm:prSet/>
      <dgm:spPr/>
      <dgm:t>
        <a:bodyPr/>
        <a:lstStyle/>
        <a:p>
          <a:endParaRPr lang="en-US" b="1"/>
        </a:p>
      </dgm:t>
    </dgm:pt>
    <dgm:pt modelId="{AEA646CB-BC4A-4079-BDA2-8051227B7C11}">
      <dgm:prSet phldrT="[Text]" phldr="1"/>
      <dgm:spPr/>
      <dgm:t>
        <a:bodyPr/>
        <a:lstStyle/>
        <a:p>
          <a:endParaRPr lang="en-US" b="1" dirty="0"/>
        </a:p>
      </dgm:t>
    </dgm:pt>
    <dgm:pt modelId="{6E2C00F6-1B0D-4BB9-A7AD-199F163D389A}" type="parTrans" cxnId="{BC0D1950-86F6-413A-A45D-17CD72DB6255}">
      <dgm:prSet/>
      <dgm:spPr/>
      <dgm:t>
        <a:bodyPr/>
        <a:lstStyle/>
        <a:p>
          <a:endParaRPr lang="en-US" b="1"/>
        </a:p>
      </dgm:t>
    </dgm:pt>
    <dgm:pt modelId="{3C4951C5-4CFD-462F-8161-53E744388718}" type="sibTrans" cxnId="{BC0D1950-86F6-413A-A45D-17CD72DB6255}">
      <dgm:prSet/>
      <dgm:spPr/>
      <dgm:t>
        <a:bodyPr/>
        <a:lstStyle/>
        <a:p>
          <a:endParaRPr lang="en-US" b="1"/>
        </a:p>
      </dgm:t>
    </dgm:pt>
    <dgm:pt modelId="{E0F145EA-CA06-4FB7-B381-999E54A9E81F}">
      <dgm:prSet phldrT="[Text]"/>
      <dgm:spPr/>
      <dgm:t>
        <a:bodyPr/>
        <a:lstStyle/>
        <a:p>
          <a:r>
            <a:rPr lang="en-US" b="1" dirty="0"/>
            <a:t>Sales Tax Revenue = purchase of housing for targeted population </a:t>
          </a:r>
        </a:p>
      </dgm:t>
    </dgm:pt>
    <dgm:pt modelId="{C7274BE2-88C6-4203-9945-2160F86399DC}" type="parTrans" cxnId="{C35EEB89-4FC9-4C07-9ECA-5F9BFA5EE2C6}">
      <dgm:prSet/>
      <dgm:spPr/>
      <dgm:t>
        <a:bodyPr/>
        <a:lstStyle/>
        <a:p>
          <a:endParaRPr lang="en-US" b="1"/>
        </a:p>
      </dgm:t>
    </dgm:pt>
    <dgm:pt modelId="{209C470E-4E58-47B4-8B21-36E234C8F413}" type="sibTrans" cxnId="{C35EEB89-4FC9-4C07-9ECA-5F9BFA5EE2C6}">
      <dgm:prSet/>
      <dgm:spPr/>
      <dgm:t>
        <a:bodyPr/>
        <a:lstStyle/>
        <a:p>
          <a:endParaRPr lang="en-US" b="1"/>
        </a:p>
      </dgm:t>
    </dgm:pt>
    <dgm:pt modelId="{64F89BA8-CA48-451F-B1D6-2B64E95A0CFC}">
      <dgm:prSet phldrT="[Text]"/>
      <dgm:spPr/>
      <dgm:t>
        <a:bodyPr/>
        <a:lstStyle/>
        <a:p>
          <a:r>
            <a:rPr lang="en-US" b="1" dirty="0"/>
            <a:t>Work jointly with Department of Housing and Economic Development to produce Micro-Units and Container Housing</a:t>
          </a:r>
        </a:p>
      </dgm:t>
    </dgm:pt>
    <dgm:pt modelId="{74261D15-8900-4324-B0F3-213415C3C124}" type="parTrans" cxnId="{9470A699-FD8C-45EF-A5D3-7643196CEBC3}">
      <dgm:prSet/>
      <dgm:spPr/>
      <dgm:t>
        <a:bodyPr/>
        <a:lstStyle/>
        <a:p>
          <a:endParaRPr lang="en-US" b="1"/>
        </a:p>
      </dgm:t>
    </dgm:pt>
    <dgm:pt modelId="{42B9F84A-A8F9-4483-98A8-0BAE01A480A4}" type="sibTrans" cxnId="{9470A699-FD8C-45EF-A5D3-7643196CEBC3}">
      <dgm:prSet/>
      <dgm:spPr/>
      <dgm:t>
        <a:bodyPr/>
        <a:lstStyle/>
        <a:p>
          <a:endParaRPr lang="en-US" b="1"/>
        </a:p>
      </dgm:t>
    </dgm:pt>
    <dgm:pt modelId="{67432793-D164-4490-A092-4C77E0DFE4C2}">
      <dgm:prSet phldrT="[Text]"/>
      <dgm:spPr/>
      <dgm:t>
        <a:bodyPr/>
        <a:lstStyle/>
        <a:p>
          <a:r>
            <a:rPr lang="en-US" b="1" dirty="0"/>
            <a:t>Allocation of local funding to prioritize supportive services</a:t>
          </a:r>
        </a:p>
      </dgm:t>
    </dgm:pt>
    <dgm:pt modelId="{B872E3C2-00B4-4EC8-8BB4-42D02EF40C45}" type="parTrans" cxnId="{2F8874E2-71EF-47F0-A188-6CF916611DBE}">
      <dgm:prSet/>
      <dgm:spPr/>
      <dgm:t>
        <a:bodyPr/>
        <a:lstStyle/>
        <a:p>
          <a:endParaRPr lang="en-US" b="1"/>
        </a:p>
      </dgm:t>
    </dgm:pt>
    <dgm:pt modelId="{20DD467D-9EC7-4805-A6AB-00A77F29CF71}" type="sibTrans" cxnId="{2F8874E2-71EF-47F0-A188-6CF916611DBE}">
      <dgm:prSet/>
      <dgm:spPr/>
      <dgm:t>
        <a:bodyPr/>
        <a:lstStyle/>
        <a:p>
          <a:endParaRPr lang="en-US" b="1"/>
        </a:p>
      </dgm:t>
    </dgm:pt>
    <dgm:pt modelId="{4A04A9BC-AD37-4938-8F94-D14CB0C969CF}">
      <dgm:prSet phldrT="[Text]"/>
      <dgm:spPr/>
      <dgm:t>
        <a:bodyPr/>
        <a:lstStyle/>
        <a:p>
          <a:endParaRPr lang="en-US" b="1" dirty="0"/>
        </a:p>
      </dgm:t>
    </dgm:pt>
    <dgm:pt modelId="{AF5690D2-1455-4F63-80EA-5F5F7191A895}" type="parTrans" cxnId="{ACE133DB-B77E-4F15-BC48-D6ED77C600C1}">
      <dgm:prSet/>
      <dgm:spPr/>
      <dgm:t>
        <a:bodyPr/>
        <a:lstStyle/>
        <a:p>
          <a:endParaRPr lang="en-US" b="1"/>
        </a:p>
      </dgm:t>
    </dgm:pt>
    <dgm:pt modelId="{5A5BD941-55AA-4E64-871A-280C7DCE4875}" type="sibTrans" cxnId="{ACE133DB-B77E-4F15-BC48-D6ED77C600C1}">
      <dgm:prSet/>
      <dgm:spPr/>
      <dgm:t>
        <a:bodyPr/>
        <a:lstStyle/>
        <a:p>
          <a:endParaRPr lang="en-US" b="1"/>
        </a:p>
      </dgm:t>
    </dgm:pt>
    <dgm:pt modelId="{F66601C7-D088-4B96-B573-AD76C5697893}">
      <dgm:prSet/>
      <dgm:spPr/>
      <dgm:t>
        <a:bodyPr/>
        <a:lstStyle/>
        <a:p>
          <a:r>
            <a:rPr lang="en-US" b="1" dirty="0"/>
            <a:t>Partner with Housing Authorities to secure subsidized units</a:t>
          </a:r>
        </a:p>
      </dgm:t>
    </dgm:pt>
    <dgm:pt modelId="{EBCFF094-B1CD-4DF4-9C5B-1ECBC95C0953}" type="parTrans" cxnId="{FD697101-6D5C-4EA9-AC94-07F7840A8E99}">
      <dgm:prSet/>
      <dgm:spPr/>
      <dgm:t>
        <a:bodyPr/>
        <a:lstStyle/>
        <a:p>
          <a:endParaRPr lang="en-US" b="1"/>
        </a:p>
      </dgm:t>
    </dgm:pt>
    <dgm:pt modelId="{78102C4A-8E1F-472A-A770-7E021B0A5C69}" type="sibTrans" cxnId="{FD697101-6D5C-4EA9-AC94-07F7840A8E99}">
      <dgm:prSet/>
      <dgm:spPr/>
      <dgm:t>
        <a:bodyPr/>
        <a:lstStyle/>
        <a:p>
          <a:endParaRPr lang="en-US" b="1"/>
        </a:p>
      </dgm:t>
    </dgm:pt>
    <dgm:pt modelId="{F3AEC699-C05A-4174-8D2E-1804DFF215CD}">
      <dgm:prSet phldrT="[Text]"/>
      <dgm:spPr/>
      <dgm:t>
        <a:bodyPr/>
        <a:lstStyle/>
        <a:p>
          <a:endParaRPr lang="en-US" b="1" dirty="0"/>
        </a:p>
      </dgm:t>
    </dgm:pt>
    <dgm:pt modelId="{D833F350-7E1D-4E51-B6B8-0565508C1D40}" type="sibTrans" cxnId="{CB2BCA32-D8BF-4E1E-A7FD-8D4650F88ECD}">
      <dgm:prSet/>
      <dgm:spPr/>
      <dgm:t>
        <a:bodyPr/>
        <a:lstStyle/>
        <a:p>
          <a:endParaRPr lang="en-US" b="1"/>
        </a:p>
      </dgm:t>
    </dgm:pt>
    <dgm:pt modelId="{3E9EE9C5-9E27-4CB0-886D-7AD334633EC1}" type="parTrans" cxnId="{CB2BCA32-D8BF-4E1E-A7FD-8D4650F88ECD}">
      <dgm:prSet/>
      <dgm:spPr/>
      <dgm:t>
        <a:bodyPr/>
        <a:lstStyle/>
        <a:p>
          <a:endParaRPr lang="en-US" b="1"/>
        </a:p>
      </dgm:t>
    </dgm:pt>
    <dgm:pt modelId="{5475CE14-8939-4819-9AD3-1FEC1BCC9768}">
      <dgm:prSet/>
      <dgm:spPr/>
      <dgm:t>
        <a:bodyPr/>
        <a:lstStyle/>
        <a:p>
          <a:endParaRPr lang="en-US" b="1" dirty="0"/>
        </a:p>
      </dgm:t>
    </dgm:pt>
    <dgm:pt modelId="{BED8FF14-C77E-4322-B727-00900ABBB434}" type="parTrans" cxnId="{6225A5E8-D820-4610-9963-A8D2A9CA9F9F}">
      <dgm:prSet/>
      <dgm:spPr/>
      <dgm:t>
        <a:bodyPr/>
        <a:lstStyle/>
        <a:p>
          <a:endParaRPr lang="en-US" b="1"/>
        </a:p>
      </dgm:t>
    </dgm:pt>
    <dgm:pt modelId="{A5E77563-EB6B-4A08-85F0-531D85A7B91D}" type="sibTrans" cxnId="{6225A5E8-D820-4610-9963-A8D2A9CA9F9F}">
      <dgm:prSet/>
      <dgm:spPr/>
      <dgm:t>
        <a:bodyPr/>
        <a:lstStyle/>
        <a:p>
          <a:endParaRPr lang="en-US" b="1"/>
        </a:p>
      </dgm:t>
    </dgm:pt>
    <dgm:pt modelId="{E1962639-11A2-4C35-870A-33CB530713F3}" type="pres">
      <dgm:prSet presAssocID="{33FDD630-D35D-49C1-8E8D-7454231EB8AE}" presName="linearFlow" presStyleCnt="0">
        <dgm:presLayoutVars>
          <dgm:dir/>
          <dgm:animLvl val="lvl"/>
          <dgm:resizeHandles val="exact"/>
        </dgm:presLayoutVars>
      </dgm:prSet>
      <dgm:spPr/>
    </dgm:pt>
    <dgm:pt modelId="{0FC5B5B0-7EFC-409A-94F6-2393C728F1AD}" type="pres">
      <dgm:prSet presAssocID="{39C1FF1B-348B-4C89-B266-542EFCDA0ECF}" presName="composite" presStyleCnt="0"/>
      <dgm:spPr/>
    </dgm:pt>
    <dgm:pt modelId="{586E4CCC-B8A1-4F72-BCB5-D2BF046058E6}" type="pres">
      <dgm:prSet presAssocID="{39C1FF1B-348B-4C89-B266-542EFCDA0EC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DF89088-8504-4303-8E70-A48E4C3C755F}" type="pres">
      <dgm:prSet presAssocID="{39C1FF1B-348B-4C89-B266-542EFCDA0ECF}" presName="descendantText" presStyleLbl="alignAcc1" presStyleIdx="0" presStyleCnt="6">
        <dgm:presLayoutVars>
          <dgm:bulletEnabled val="1"/>
        </dgm:presLayoutVars>
      </dgm:prSet>
      <dgm:spPr/>
    </dgm:pt>
    <dgm:pt modelId="{F8553270-2F42-40B7-A1E4-A6FA511EFBDB}" type="pres">
      <dgm:prSet presAssocID="{685DC5D0-5047-45E9-8486-17217A546C93}" presName="sp" presStyleCnt="0"/>
      <dgm:spPr/>
    </dgm:pt>
    <dgm:pt modelId="{8242F945-67EC-433D-BF52-9E239A4D38F8}" type="pres">
      <dgm:prSet presAssocID="{C7A25B3C-27C4-4625-88A6-E2CEA5B19169}" presName="composite" presStyleCnt="0"/>
      <dgm:spPr/>
    </dgm:pt>
    <dgm:pt modelId="{4A323470-783D-4642-A074-FBA1F04C2252}" type="pres">
      <dgm:prSet presAssocID="{C7A25B3C-27C4-4625-88A6-E2CEA5B19169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9472373A-167D-42D3-8CB1-198C102B9764}" type="pres">
      <dgm:prSet presAssocID="{C7A25B3C-27C4-4625-88A6-E2CEA5B19169}" presName="descendantText" presStyleLbl="alignAcc1" presStyleIdx="1" presStyleCnt="6">
        <dgm:presLayoutVars>
          <dgm:bulletEnabled val="1"/>
        </dgm:presLayoutVars>
      </dgm:prSet>
      <dgm:spPr/>
    </dgm:pt>
    <dgm:pt modelId="{C0185DE4-A959-4F70-A7E8-5864E12E7C97}" type="pres">
      <dgm:prSet presAssocID="{FCBF1378-B798-4F5E-A974-1CE4E8118698}" presName="sp" presStyleCnt="0"/>
      <dgm:spPr/>
    </dgm:pt>
    <dgm:pt modelId="{B83A0F9B-7280-44DF-BBB3-FE77B9DFC1F1}" type="pres">
      <dgm:prSet presAssocID="{AEA646CB-BC4A-4079-BDA2-8051227B7C11}" presName="composite" presStyleCnt="0"/>
      <dgm:spPr/>
    </dgm:pt>
    <dgm:pt modelId="{7E60EC69-BA09-428F-905B-CA3617C9511E}" type="pres">
      <dgm:prSet presAssocID="{AEA646CB-BC4A-4079-BDA2-8051227B7C11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DE7D392-92B9-49DD-A9C5-531B549B353F}" type="pres">
      <dgm:prSet presAssocID="{AEA646CB-BC4A-4079-BDA2-8051227B7C11}" presName="descendantText" presStyleLbl="alignAcc1" presStyleIdx="2" presStyleCnt="6">
        <dgm:presLayoutVars>
          <dgm:bulletEnabled val="1"/>
        </dgm:presLayoutVars>
      </dgm:prSet>
      <dgm:spPr/>
    </dgm:pt>
    <dgm:pt modelId="{AF1E4CBD-FEE8-49ED-9C23-4198EE8DCDE7}" type="pres">
      <dgm:prSet presAssocID="{3C4951C5-4CFD-462F-8161-53E744388718}" presName="sp" presStyleCnt="0"/>
      <dgm:spPr/>
    </dgm:pt>
    <dgm:pt modelId="{50A2191E-CDE4-49EE-AD93-BE767D2AE740}" type="pres">
      <dgm:prSet presAssocID="{4A04A9BC-AD37-4938-8F94-D14CB0C969CF}" presName="composite" presStyleCnt="0"/>
      <dgm:spPr/>
    </dgm:pt>
    <dgm:pt modelId="{39F4B77A-F7BB-4A9F-AF5F-DAE22D6E93C7}" type="pres">
      <dgm:prSet presAssocID="{4A04A9BC-AD37-4938-8F94-D14CB0C969C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FB04D4C-AAFF-4543-925A-39DAE7F0FEA0}" type="pres">
      <dgm:prSet presAssocID="{4A04A9BC-AD37-4938-8F94-D14CB0C969CF}" presName="descendantText" presStyleLbl="alignAcc1" presStyleIdx="3" presStyleCnt="6">
        <dgm:presLayoutVars>
          <dgm:bulletEnabled val="1"/>
        </dgm:presLayoutVars>
      </dgm:prSet>
      <dgm:spPr/>
    </dgm:pt>
    <dgm:pt modelId="{0006C44A-793E-43BD-B509-3314E63FED94}" type="pres">
      <dgm:prSet presAssocID="{5A5BD941-55AA-4E64-871A-280C7DCE4875}" presName="sp" presStyleCnt="0"/>
      <dgm:spPr/>
    </dgm:pt>
    <dgm:pt modelId="{50E077C1-E80E-47F2-ABCC-05D420DEFFCB}" type="pres">
      <dgm:prSet presAssocID="{F3AEC699-C05A-4174-8D2E-1804DFF215CD}" presName="composite" presStyleCnt="0"/>
      <dgm:spPr/>
    </dgm:pt>
    <dgm:pt modelId="{B20089E8-61E2-453E-AAB0-1A9EC1F1596E}" type="pres">
      <dgm:prSet presAssocID="{F3AEC699-C05A-4174-8D2E-1804DFF215C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2F7A1AF-EDF7-484D-8BA6-A3B71967877B}" type="pres">
      <dgm:prSet presAssocID="{F3AEC699-C05A-4174-8D2E-1804DFF215CD}" presName="descendantText" presStyleLbl="alignAcc1" presStyleIdx="4" presStyleCnt="6">
        <dgm:presLayoutVars>
          <dgm:bulletEnabled val="1"/>
        </dgm:presLayoutVars>
      </dgm:prSet>
      <dgm:spPr/>
    </dgm:pt>
    <dgm:pt modelId="{7BC23931-7C23-447B-A10A-95D6515C1971}" type="pres">
      <dgm:prSet presAssocID="{D833F350-7E1D-4E51-B6B8-0565508C1D40}" presName="sp" presStyleCnt="0"/>
      <dgm:spPr/>
    </dgm:pt>
    <dgm:pt modelId="{E8B4607E-AF17-436C-B752-4E9354D1EB92}" type="pres">
      <dgm:prSet presAssocID="{5475CE14-8939-4819-9AD3-1FEC1BCC9768}" presName="composite" presStyleCnt="0"/>
      <dgm:spPr/>
    </dgm:pt>
    <dgm:pt modelId="{A34CB95E-6134-433A-9D3B-90D1AEE689E2}" type="pres">
      <dgm:prSet presAssocID="{5475CE14-8939-4819-9AD3-1FEC1BCC976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4D81D70-D4B0-491D-839D-BBB26B0D45C6}" type="pres">
      <dgm:prSet presAssocID="{5475CE14-8939-4819-9AD3-1FEC1BCC976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D697101-6D5C-4EA9-AC94-07F7840A8E99}" srcId="{5475CE14-8939-4819-9AD3-1FEC1BCC9768}" destId="{F66601C7-D088-4B96-B573-AD76C5697893}" srcOrd="0" destOrd="0" parTransId="{EBCFF094-B1CD-4DF4-9C5B-1ECBC95C0953}" sibTransId="{78102C4A-8E1F-472A-A770-7E021B0A5C69}"/>
    <dgm:cxn modelId="{8070B402-BA99-437C-8D7C-6B446D7D0391}" srcId="{33FDD630-D35D-49C1-8E8D-7454231EB8AE}" destId="{C7A25B3C-27C4-4625-88A6-E2CEA5B19169}" srcOrd="1" destOrd="0" parTransId="{0DFC4C31-FC97-4622-A709-26F4105944CC}" sibTransId="{FCBF1378-B798-4F5E-A974-1CE4E8118698}"/>
    <dgm:cxn modelId="{9D34E104-FAB5-4E64-880C-5B88D57AA7C0}" srcId="{33FDD630-D35D-49C1-8E8D-7454231EB8AE}" destId="{39C1FF1B-348B-4C89-B266-542EFCDA0ECF}" srcOrd="0" destOrd="0" parTransId="{CB28E909-5939-4D29-90D0-EB38CCE89B47}" sibTransId="{685DC5D0-5047-45E9-8486-17217A546C93}"/>
    <dgm:cxn modelId="{EC41661D-B89A-4D67-A2B2-F908581EDF51}" type="presOf" srcId="{44E3F45F-98DA-49E9-B556-DA5023614D4B}" destId="{6DF89088-8504-4303-8E70-A48E4C3C755F}" srcOrd="0" destOrd="0" presId="urn:microsoft.com/office/officeart/2005/8/layout/chevron2"/>
    <dgm:cxn modelId="{ADA49E1D-FEFC-4E64-8930-9B2283DC4427}" type="presOf" srcId="{F3AEC699-C05A-4174-8D2E-1804DFF215CD}" destId="{B20089E8-61E2-453E-AAB0-1A9EC1F1596E}" srcOrd="0" destOrd="0" presId="urn:microsoft.com/office/officeart/2005/8/layout/chevron2"/>
    <dgm:cxn modelId="{DEBC8329-D86C-45CD-99A1-7ADF70715F5A}" type="presOf" srcId="{67432793-D164-4490-A092-4C77E0DFE4C2}" destId="{5FB04D4C-AAFF-4543-925A-39DAE7F0FEA0}" srcOrd="0" destOrd="0" presId="urn:microsoft.com/office/officeart/2005/8/layout/chevron2"/>
    <dgm:cxn modelId="{CB2BCA32-D8BF-4E1E-A7FD-8D4650F88ECD}" srcId="{33FDD630-D35D-49C1-8E8D-7454231EB8AE}" destId="{F3AEC699-C05A-4174-8D2E-1804DFF215CD}" srcOrd="4" destOrd="0" parTransId="{3E9EE9C5-9E27-4CB0-886D-7AD334633EC1}" sibTransId="{D833F350-7E1D-4E51-B6B8-0565508C1D40}"/>
    <dgm:cxn modelId="{965EF933-7E79-41F9-9C52-0ECEA7693E0F}" type="presOf" srcId="{E0F145EA-CA06-4FB7-B381-999E54A9E81F}" destId="{DDE7D392-92B9-49DD-A9C5-531B549B353F}" srcOrd="0" destOrd="0" presId="urn:microsoft.com/office/officeart/2005/8/layout/chevron2"/>
    <dgm:cxn modelId="{A62B7743-EC88-4008-9568-828454105994}" type="presOf" srcId="{5475CE14-8939-4819-9AD3-1FEC1BCC9768}" destId="{A34CB95E-6134-433A-9D3B-90D1AEE689E2}" srcOrd="0" destOrd="0" presId="urn:microsoft.com/office/officeart/2005/8/layout/chevron2"/>
    <dgm:cxn modelId="{BC0D1950-86F6-413A-A45D-17CD72DB6255}" srcId="{33FDD630-D35D-49C1-8E8D-7454231EB8AE}" destId="{AEA646CB-BC4A-4079-BDA2-8051227B7C11}" srcOrd="2" destOrd="0" parTransId="{6E2C00F6-1B0D-4BB9-A7AD-199F163D389A}" sibTransId="{3C4951C5-4CFD-462F-8161-53E744388718}"/>
    <dgm:cxn modelId="{5E9B7054-D2BB-4196-98BC-538DBB51CDBC}" type="presOf" srcId="{F66601C7-D088-4B96-B573-AD76C5697893}" destId="{84D81D70-D4B0-491D-839D-BBB26B0D45C6}" srcOrd="0" destOrd="0" presId="urn:microsoft.com/office/officeart/2005/8/layout/chevron2"/>
    <dgm:cxn modelId="{07464E80-EE33-4F26-837C-0C3FA48CA91D}" type="presOf" srcId="{17C5E5EB-F7DA-4C30-9CB1-3136BAB2A48A}" destId="{9472373A-167D-42D3-8CB1-198C102B9764}" srcOrd="0" destOrd="0" presId="urn:microsoft.com/office/officeart/2005/8/layout/chevron2"/>
    <dgm:cxn modelId="{C35EEB89-4FC9-4C07-9ECA-5F9BFA5EE2C6}" srcId="{AEA646CB-BC4A-4079-BDA2-8051227B7C11}" destId="{E0F145EA-CA06-4FB7-B381-999E54A9E81F}" srcOrd="0" destOrd="0" parTransId="{C7274BE2-88C6-4203-9945-2160F86399DC}" sibTransId="{209C470E-4E58-47B4-8B21-36E234C8F413}"/>
    <dgm:cxn modelId="{9470A699-FD8C-45EF-A5D3-7643196CEBC3}" srcId="{F3AEC699-C05A-4174-8D2E-1804DFF215CD}" destId="{64F89BA8-CA48-451F-B1D6-2B64E95A0CFC}" srcOrd="0" destOrd="0" parTransId="{74261D15-8900-4324-B0F3-213415C3C124}" sibTransId="{42B9F84A-A8F9-4483-98A8-0BAE01A480A4}"/>
    <dgm:cxn modelId="{654DFD9F-DFFE-4BAA-A55B-C501E73DB724}" srcId="{39C1FF1B-348B-4C89-B266-542EFCDA0ECF}" destId="{44E3F45F-98DA-49E9-B556-DA5023614D4B}" srcOrd="0" destOrd="0" parTransId="{05629684-439F-4510-81DC-55E5BD011EA3}" sibTransId="{DE174B23-0FA3-4872-9A66-5C7BDE54CADB}"/>
    <dgm:cxn modelId="{FC7AB4A8-177B-4C8E-9408-2059E2003297}" type="presOf" srcId="{AEA646CB-BC4A-4079-BDA2-8051227B7C11}" destId="{7E60EC69-BA09-428F-905B-CA3617C9511E}" srcOrd="0" destOrd="0" presId="urn:microsoft.com/office/officeart/2005/8/layout/chevron2"/>
    <dgm:cxn modelId="{402B4DA9-61BE-43C5-A3DE-A3EE3C9E05B4}" srcId="{C7A25B3C-27C4-4625-88A6-E2CEA5B19169}" destId="{17C5E5EB-F7DA-4C30-9CB1-3136BAB2A48A}" srcOrd="0" destOrd="0" parTransId="{5039C17B-675E-4D99-8B70-C584DA70AAE8}" sibTransId="{6419FBA7-10B2-4BEF-9381-7B15CC2779E9}"/>
    <dgm:cxn modelId="{9E268FC8-1C5D-45C0-A5DC-0A2C2EFAB3C6}" type="presOf" srcId="{64F89BA8-CA48-451F-B1D6-2B64E95A0CFC}" destId="{E2F7A1AF-EDF7-484D-8BA6-A3B71967877B}" srcOrd="0" destOrd="0" presId="urn:microsoft.com/office/officeart/2005/8/layout/chevron2"/>
    <dgm:cxn modelId="{D57F65CE-0763-4BDB-88F8-BB4B7BC9B637}" type="presOf" srcId="{C7A25B3C-27C4-4625-88A6-E2CEA5B19169}" destId="{4A323470-783D-4642-A074-FBA1F04C2252}" srcOrd="0" destOrd="0" presId="urn:microsoft.com/office/officeart/2005/8/layout/chevron2"/>
    <dgm:cxn modelId="{ACE133DB-B77E-4F15-BC48-D6ED77C600C1}" srcId="{33FDD630-D35D-49C1-8E8D-7454231EB8AE}" destId="{4A04A9BC-AD37-4938-8F94-D14CB0C969CF}" srcOrd="3" destOrd="0" parTransId="{AF5690D2-1455-4F63-80EA-5F5F7191A895}" sibTransId="{5A5BD941-55AA-4E64-871A-280C7DCE4875}"/>
    <dgm:cxn modelId="{2F8874E2-71EF-47F0-A188-6CF916611DBE}" srcId="{4A04A9BC-AD37-4938-8F94-D14CB0C969CF}" destId="{67432793-D164-4490-A092-4C77E0DFE4C2}" srcOrd="0" destOrd="0" parTransId="{B872E3C2-00B4-4EC8-8BB4-42D02EF40C45}" sibTransId="{20DD467D-9EC7-4805-A6AB-00A77F29CF71}"/>
    <dgm:cxn modelId="{6225A5E8-D820-4610-9963-A8D2A9CA9F9F}" srcId="{33FDD630-D35D-49C1-8E8D-7454231EB8AE}" destId="{5475CE14-8939-4819-9AD3-1FEC1BCC9768}" srcOrd="5" destOrd="0" parTransId="{BED8FF14-C77E-4322-B727-00900ABBB434}" sibTransId="{A5E77563-EB6B-4A08-85F0-531D85A7B91D}"/>
    <dgm:cxn modelId="{7D50C5EB-4924-4990-9828-1999EA34BB9A}" type="presOf" srcId="{33FDD630-D35D-49C1-8E8D-7454231EB8AE}" destId="{E1962639-11A2-4C35-870A-33CB530713F3}" srcOrd="0" destOrd="0" presId="urn:microsoft.com/office/officeart/2005/8/layout/chevron2"/>
    <dgm:cxn modelId="{DD8F0BF5-9A01-4AA4-8925-5814BF04D2E5}" type="presOf" srcId="{39C1FF1B-348B-4C89-B266-542EFCDA0ECF}" destId="{586E4CCC-B8A1-4F72-BCB5-D2BF046058E6}" srcOrd="0" destOrd="0" presId="urn:microsoft.com/office/officeart/2005/8/layout/chevron2"/>
    <dgm:cxn modelId="{5B521CF6-CDB9-4E7E-B4B9-83E5E5B50604}" type="presOf" srcId="{4A04A9BC-AD37-4938-8F94-D14CB0C969CF}" destId="{39F4B77A-F7BB-4A9F-AF5F-DAE22D6E93C7}" srcOrd="0" destOrd="0" presId="urn:microsoft.com/office/officeart/2005/8/layout/chevron2"/>
    <dgm:cxn modelId="{BF0A553F-AD7F-427D-9A53-895364893216}" type="presParOf" srcId="{E1962639-11A2-4C35-870A-33CB530713F3}" destId="{0FC5B5B0-7EFC-409A-94F6-2393C728F1AD}" srcOrd="0" destOrd="0" presId="urn:microsoft.com/office/officeart/2005/8/layout/chevron2"/>
    <dgm:cxn modelId="{2D8F1BA3-5031-4710-B1F1-45DE6285BFB7}" type="presParOf" srcId="{0FC5B5B0-7EFC-409A-94F6-2393C728F1AD}" destId="{586E4CCC-B8A1-4F72-BCB5-D2BF046058E6}" srcOrd="0" destOrd="0" presId="urn:microsoft.com/office/officeart/2005/8/layout/chevron2"/>
    <dgm:cxn modelId="{CE72B698-1841-4112-8405-70A5B48244E8}" type="presParOf" srcId="{0FC5B5B0-7EFC-409A-94F6-2393C728F1AD}" destId="{6DF89088-8504-4303-8E70-A48E4C3C755F}" srcOrd="1" destOrd="0" presId="urn:microsoft.com/office/officeart/2005/8/layout/chevron2"/>
    <dgm:cxn modelId="{AE5F20A4-9695-4196-85DE-A83A14169EC4}" type="presParOf" srcId="{E1962639-11A2-4C35-870A-33CB530713F3}" destId="{F8553270-2F42-40B7-A1E4-A6FA511EFBDB}" srcOrd="1" destOrd="0" presId="urn:microsoft.com/office/officeart/2005/8/layout/chevron2"/>
    <dgm:cxn modelId="{FCC6434B-8DB3-43AD-BC7C-53BF0C7F6E31}" type="presParOf" srcId="{E1962639-11A2-4C35-870A-33CB530713F3}" destId="{8242F945-67EC-433D-BF52-9E239A4D38F8}" srcOrd="2" destOrd="0" presId="urn:microsoft.com/office/officeart/2005/8/layout/chevron2"/>
    <dgm:cxn modelId="{9C710AAA-6184-4C6C-B2BF-939357969262}" type="presParOf" srcId="{8242F945-67EC-433D-BF52-9E239A4D38F8}" destId="{4A323470-783D-4642-A074-FBA1F04C2252}" srcOrd="0" destOrd="0" presId="urn:microsoft.com/office/officeart/2005/8/layout/chevron2"/>
    <dgm:cxn modelId="{45F9B868-2648-4ED4-8B8E-397E09575BB9}" type="presParOf" srcId="{8242F945-67EC-433D-BF52-9E239A4D38F8}" destId="{9472373A-167D-42D3-8CB1-198C102B9764}" srcOrd="1" destOrd="0" presId="urn:microsoft.com/office/officeart/2005/8/layout/chevron2"/>
    <dgm:cxn modelId="{B102B425-D021-4D7F-991D-098BBCD2810C}" type="presParOf" srcId="{E1962639-11A2-4C35-870A-33CB530713F3}" destId="{C0185DE4-A959-4F70-A7E8-5864E12E7C97}" srcOrd="3" destOrd="0" presId="urn:microsoft.com/office/officeart/2005/8/layout/chevron2"/>
    <dgm:cxn modelId="{236402E5-B666-4B38-A8A3-49F00409259E}" type="presParOf" srcId="{E1962639-11A2-4C35-870A-33CB530713F3}" destId="{B83A0F9B-7280-44DF-BBB3-FE77B9DFC1F1}" srcOrd="4" destOrd="0" presId="urn:microsoft.com/office/officeart/2005/8/layout/chevron2"/>
    <dgm:cxn modelId="{A0193668-306A-4BD8-974F-861BD5B69E92}" type="presParOf" srcId="{B83A0F9B-7280-44DF-BBB3-FE77B9DFC1F1}" destId="{7E60EC69-BA09-428F-905B-CA3617C9511E}" srcOrd="0" destOrd="0" presId="urn:microsoft.com/office/officeart/2005/8/layout/chevron2"/>
    <dgm:cxn modelId="{C99B0153-CAF2-4B33-9383-5643720E06D4}" type="presParOf" srcId="{B83A0F9B-7280-44DF-BBB3-FE77B9DFC1F1}" destId="{DDE7D392-92B9-49DD-A9C5-531B549B353F}" srcOrd="1" destOrd="0" presId="urn:microsoft.com/office/officeart/2005/8/layout/chevron2"/>
    <dgm:cxn modelId="{FE3F7209-B8BC-4029-9A93-E4F9E7740609}" type="presParOf" srcId="{E1962639-11A2-4C35-870A-33CB530713F3}" destId="{AF1E4CBD-FEE8-49ED-9C23-4198EE8DCDE7}" srcOrd="5" destOrd="0" presId="urn:microsoft.com/office/officeart/2005/8/layout/chevron2"/>
    <dgm:cxn modelId="{F7373182-763E-4D4A-90B4-DF176F485738}" type="presParOf" srcId="{E1962639-11A2-4C35-870A-33CB530713F3}" destId="{50A2191E-CDE4-49EE-AD93-BE767D2AE740}" srcOrd="6" destOrd="0" presId="urn:microsoft.com/office/officeart/2005/8/layout/chevron2"/>
    <dgm:cxn modelId="{987FD1D7-1456-474A-B058-71CDA27BAA77}" type="presParOf" srcId="{50A2191E-CDE4-49EE-AD93-BE767D2AE740}" destId="{39F4B77A-F7BB-4A9F-AF5F-DAE22D6E93C7}" srcOrd="0" destOrd="0" presId="urn:microsoft.com/office/officeart/2005/8/layout/chevron2"/>
    <dgm:cxn modelId="{A37A50BC-D2D7-42C1-9FA5-DDE669CFB0B6}" type="presParOf" srcId="{50A2191E-CDE4-49EE-AD93-BE767D2AE740}" destId="{5FB04D4C-AAFF-4543-925A-39DAE7F0FEA0}" srcOrd="1" destOrd="0" presId="urn:microsoft.com/office/officeart/2005/8/layout/chevron2"/>
    <dgm:cxn modelId="{8410CCE7-E238-4E8B-ACF5-4F2FC3E691D2}" type="presParOf" srcId="{E1962639-11A2-4C35-870A-33CB530713F3}" destId="{0006C44A-793E-43BD-B509-3314E63FED94}" srcOrd="7" destOrd="0" presId="urn:microsoft.com/office/officeart/2005/8/layout/chevron2"/>
    <dgm:cxn modelId="{CF5A2805-D3F4-49C9-A956-317072142ACF}" type="presParOf" srcId="{E1962639-11A2-4C35-870A-33CB530713F3}" destId="{50E077C1-E80E-47F2-ABCC-05D420DEFFCB}" srcOrd="8" destOrd="0" presId="urn:microsoft.com/office/officeart/2005/8/layout/chevron2"/>
    <dgm:cxn modelId="{F5AD9DA8-E35A-46F3-9DAF-7D77D23F99DC}" type="presParOf" srcId="{50E077C1-E80E-47F2-ABCC-05D420DEFFCB}" destId="{B20089E8-61E2-453E-AAB0-1A9EC1F1596E}" srcOrd="0" destOrd="0" presId="urn:microsoft.com/office/officeart/2005/8/layout/chevron2"/>
    <dgm:cxn modelId="{2D3E91D0-E670-4752-986A-60772EAFD627}" type="presParOf" srcId="{50E077C1-E80E-47F2-ABCC-05D420DEFFCB}" destId="{E2F7A1AF-EDF7-484D-8BA6-A3B71967877B}" srcOrd="1" destOrd="0" presId="urn:microsoft.com/office/officeart/2005/8/layout/chevron2"/>
    <dgm:cxn modelId="{AA3BADED-CAC4-4B93-BDD4-470A0FC3D72D}" type="presParOf" srcId="{E1962639-11A2-4C35-870A-33CB530713F3}" destId="{7BC23931-7C23-447B-A10A-95D6515C1971}" srcOrd="9" destOrd="0" presId="urn:microsoft.com/office/officeart/2005/8/layout/chevron2"/>
    <dgm:cxn modelId="{BC0769BB-485B-44DB-B1A7-4DFC40F62FBE}" type="presParOf" srcId="{E1962639-11A2-4C35-870A-33CB530713F3}" destId="{E8B4607E-AF17-436C-B752-4E9354D1EB92}" srcOrd="10" destOrd="0" presId="urn:microsoft.com/office/officeart/2005/8/layout/chevron2"/>
    <dgm:cxn modelId="{F79BD596-6DC8-42A0-B3C1-3F0CAB17E9EE}" type="presParOf" srcId="{E8B4607E-AF17-436C-B752-4E9354D1EB92}" destId="{A34CB95E-6134-433A-9D3B-90D1AEE689E2}" srcOrd="0" destOrd="0" presId="urn:microsoft.com/office/officeart/2005/8/layout/chevron2"/>
    <dgm:cxn modelId="{6A8B0412-5E27-4467-A9D4-B6B0392E9E2E}" type="presParOf" srcId="{E8B4607E-AF17-436C-B752-4E9354D1EB92}" destId="{84D81D70-D4B0-491D-839D-BBB26B0D45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17391-68E5-4ECE-835A-BEBF7FFA5834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585469-52B3-47D5-A11F-A0B1E5FCF0D6}">
      <dgm:prSet phldrT="[Text]" phldr="1"/>
      <dgm:spPr/>
      <dgm:t>
        <a:bodyPr/>
        <a:lstStyle/>
        <a:p>
          <a:endParaRPr lang="en-US" b="1"/>
        </a:p>
      </dgm:t>
    </dgm:pt>
    <dgm:pt modelId="{18DF7F8F-A462-4989-9CDC-90B374CD381F}" type="parTrans" cxnId="{82EF2084-EA69-4D5A-A84B-0A5755CBEC75}">
      <dgm:prSet/>
      <dgm:spPr/>
      <dgm:t>
        <a:bodyPr/>
        <a:lstStyle/>
        <a:p>
          <a:endParaRPr lang="en-US" b="1"/>
        </a:p>
      </dgm:t>
    </dgm:pt>
    <dgm:pt modelId="{772FC5C4-C874-4FF0-9540-BC46390B39DC}" type="sibTrans" cxnId="{82EF2084-EA69-4D5A-A84B-0A5755CBEC75}">
      <dgm:prSet/>
      <dgm:spPr/>
      <dgm:t>
        <a:bodyPr/>
        <a:lstStyle/>
        <a:p>
          <a:endParaRPr lang="en-US" b="1"/>
        </a:p>
      </dgm:t>
    </dgm:pt>
    <dgm:pt modelId="{84921BC8-D987-43E6-9BE9-6AC32D1317B9}">
      <dgm:prSet phldrT="[Text]"/>
      <dgm:spPr/>
      <dgm:t>
        <a:bodyPr/>
        <a:lstStyle/>
        <a:p>
          <a:r>
            <a:rPr lang="en-US" b="1" dirty="0"/>
            <a:t>Apply for a new PSH HUD housing project annually and reallocate low performing projects to high performing agencies</a:t>
          </a:r>
        </a:p>
      </dgm:t>
    </dgm:pt>
    <dgm:pt modelId="{91BEE0C1-1866-4473-AE53-AB54FE4EC309}" type="parTrans" cxnId="{DE18C533-32EA-40EE-875E-6575ED0CEC95}">
      <dgm:prSet/>
      <dgm:spPr/>
      <dgm:t>
        <a:bodyPr/>
        <a:lstStyle/>
        <a:p>
          <a:endParaRPr lang="en-US" b="1"/>
        </a:p>
      </dgm:t>
    </dgm:pt>
    <dgm:pt modelId="{7C7C6615-4F42-4381-B4D7-8EC321135079}" type="sibTrans" cxnId="{DE18C533-32EA-40EE-875E-6575ED0CEC95}">
      <dgm:prSet/>
      <dgm:spPr/>
      <dgm:t>
        <a:bodyPr/>
        <a:lstStyle/>
        <a:p>
          <a:endParaRPr lang="en-US" b="1"/>
        </a:p>
      </dgm:t>
    </dgm:pt>
    <dgm:pt modelId="{442899F4-724F-4629-82A9-D0C03CA78206}">
      <dgm:prSet phldrT="[Text]" phldr="1"/>
      <dgm:spPr/>
      <dgm:t>
        <a:bodyPr/>
        <a:lstStyle/>
        <a:p>
          <a:endParaRPr lang="en-US" b="1"/>
        </a:p>
      </dgm:t>
    </dgm:pt>
    <dgm:pt modelId="{3627283F-F267-421E-85DA-0F23B953705A}" type="parTrans" cxnId="{264CF644-A34F-4014-8641-BAB665963765}">
      <dgm:prSet/>
      <dgm:spPr/>
      <dgm:t>
        <a:bodyPr/>
        <a:lstStyle/>
        <a:p>
          <a:endParaRPr lang="en-US" b="1"/>
        </a:p>
      </dgm:t>
    </dgm:pt>
    <dgm:pt modelId="{642C89BE-90C5-40BC-9EA2-B8F6F3876EF9}" type="sibTrans" cxnId="{264CF644-A34F-4014-8641-BAB665963765}">
      <dgm:prSet/>
      <dgm:spPr/>
      <dgm:t>
        <a:bodyPr/>
        <a:lstStyle/>
        <a:p>
          <a:endParaRPr lang="en-US" b="1"/>
        </a:p>
      </dgm:t>
    </dgm:pt>
    <dgm:pt modelId="{11C3FE90-0775-4FA0-8A21-D3DA2EF89CCD}">
      <dgm:prSet phldrT="[Text]"/>
      <dgm:spPr/>
      <dgm:t>
        <a:bodyPr/>
        <a:lstStyle/>
        <a:p>
          <a:r>
            <a:rPr lang="en-US" b="1" dirty="0"/>
            <a:t>Development of Homeless Resource Centers in the Southern and Western areas of PBC</a:t>
          </a:r>
        </a:p>
      </dgm:t>
    </dgm:pt>
    <dgm:pt modelId="{9D7A400F-991C-4738-A906-918B3C2265F2}" type="parTrans" cxnId="{0387549F-9E72-4D4B-A47F-9415271A8E0C}">
      <dgm:prSet/>
      <dgm:spPr/>
      <dgm:t>
        <a:bodyPr/>
        <a:lstStyle/>
        <a:p>
          <a:endParaRPr lang="en-US" b="1"/>
        </a:p>
      </dgm:t>
    </dgm:pt>
    <dgm:pt modelId="{B74FC2EC-24B0-4179-A766-010D2B500F25}" type="sibTrans" cxnId="{0387549F-9E72-4D4B-A47F-9415271A8E0C}">
      <dgm:prSet/>
      <dgm:spPr/>
      <dgm:t>
        <a:bodyPr/>
        <a:lstStyle/>
        <a:p>
          <a:endParaRPr lang="en-US" b="1"/>
        </a:p>
      </dgm:t>
    </dgm:pt>
    <dgm:pt modelId="{D77EA931-F01B-4558-A4C4-0FEAA63194EB}">
      <dgm:prSet phldrT="[Text]" phldr="1"/>
      <dgm:spPr/>
      <dgm:t>
        <a:bodyPr/>
        <a:lstStyle/>
        <a:p>
          <a:endParaRPr lang="en-US" b="1"/>
        </a:p>
      </dgm:t>
    </dgm:pt>
    <dgm:pt modelId="{C3966F0C-BBCB-4AC9-8212-E9245DF3BFD6}" type="parTrans" cxnId="{0C2105DF-835D-4AB0-AE9A-4CFCC94F4B8F}">
      <dgm:prSet/>
      <dgm:spPr/>
      <dgm:t>
        <a:bodyPr/>
        <a:lstStyle/>
        <a:p>
          <a:endParaRPr lang="en-US" b="1"/>
        </a:p>
      </dgm:t>
    </dgm:pt>
    <dgm:pt modelId="{0731BF8B-6FF8-4B64-87EC-7B8F833C7E14}" type="sibTrans" cxnId="{0C2105DF-835D-4AB0-AE9A-4CFCC94F4B8F}">
      <dgm:prSet/>
      <dgm:spPr/>
      <dgm:t>
        <a:bodyPr/>
        <a:lstStyle/>
        <a:p>
          <a:endParaRPr lang="en-US" b="1"/>
        </a:p>
      </dgm:t>
    </dgm:pt>
    <dgm:pt modelId="{B8D8B84E-B191-4E45-AEA1-FF6FF6CCB2A3}">
      <dgm:prSet phldrT="[Text]"/>
      <dgm:spPr/>
      <dgm:t>
        <a:bodyPr/>
        <a:lstStyle/>
        <a:p>
          <a:r>
            <a:rPr lang="en-US" b="1" dirty="0"/>
            <a:t>Faith-Based Support to provide host homes, employment services and “adoption” of one homeless family or person for a period of 12 months</a:t>
          </a:r>
        </a:p>
      </dgm:t>
    </dgm:pt>
    <dgm:pt modelId="{F5E4C1F5-97CF-44DE-B083-0C5C189DF355}" type="parTrans" cxnId="{5CA4FB72-970D-44F8-8934-E6913FD7A61E}">
      <dgm:prSet/>
      <dgm:spPr/>
      <dgm:t>
        <a:bodyPr/>
        <a:lstStyle/>
        <a:p>
          <a:endParaRPr lang="en-US" b="1"/>
        </a:p>
      </dgm:t>
    </dgm:pt>
    <dgm:pt modelId="{A432E023-1824-4785-A630-A0FACB09A1E2}" type="sibTrans" cxnId="{5CA4FB72-970D-44F8-8934-E6913FD7A61E}">
      <dgm:prSet/>
      <dgm:spPr/>
      <dgm:t>
        <a:bodyPr/>
        <a:lstStyle/>
        <a:p>
          <a:endParaRPr lang="en-US" b="1"/>
        </a:p>
      </dgm:t>
    </dgm:pt>
    <dgm:pt modelId="{4096998F-181C-4F69-B283-C1599C5D877F}">
      <dgm:prSet phldrT="[Text]"/>
      <dgm:spPr/>
      <dgm:t>
        <a:bodyPr/>
        <a:lstStyle/>
        <a:p>
          <a:r>
            <a:rPr lang="en-US" b="1" dirty="0"/>
            <a:t>Development of Youth (ages 16 to 24) Drop-In Centers and Housing Models </a:t>
          </a:r>
        </a:p>
      </dgm:t>
    </dgm:pt>
    <dgm:pt modelId="{847E031F-023F-4BE3-BFE3-0015ABAC9F01}" type="parTrans" cxnId="{A835CC65-4E70-487C-91CC-BC36479E63F3}">
      <dgm:prSet/>
      <dgm:spPr/>
      <dgm:t>
        <a:bodyPr/>
        <a:lstStyle/>
        <a:p>
          <a:endParaRPr lang="en-US" b="1"/>
        </a:p>
      </dgm:t>
    </dgm:pt>
    <dgm:pt modelId="{92773E1D-D1AF-4664-8FEC-F22E37A9AF92}" type="sibTrans" cxnId="{A835CC65-4E70-487C-91CC-BC36479E63F3}">
      <dgm:prSet/>
      <dgm:spPr/>
      <dgm:t>
        <a:bodyPr/>
        <a:lstStyle/>
        <a:p>
          <a:endParaRPr lang="en-US" b="1"/>
        </a:p>
      </dgm:t>
    </dgm:pt>
    <dgm:pt modelId="{F169F018-E833-4703-8E29-7DF75A4D1C9F}">
      <dgm:prSet phldrT="[Text]"/>
      <dgm:spPr/>
      <dgm:t>
        <a:bodyPr/>
        <a:lstStyle/>
        <a:p>
          <a:endParaRPr lang="en-US" b="1" dirty="0"/>
        </a:p>
      </dgm:t>
    </dgm:pt>
    <dgm:pt modelId="{B553960A-999A-41AB-AEA7-A885E42C228F}" type="parTrans" cxnId="{EDAA1639-807B-4EA2-BA47-53AEB5EB0112}">
      <dgm:prSet/>
      <dgm:spPr/>
      <dgm:t>
        <a:bodyPr/>
        <a:lstStyle/>
        <a:p>
          <a:endParaRPr lang="en-US" b="1"/>
        </a:p>
      </dgm:t>
    </dgm:pt>
    <dgm:pt modelId="{0E049898-E3E1-4188-9583-F8BDCD681F6D}" type="sibTrans" cxnId="{EDAA1639-807B-4EA2-BA47-53AEB5EB0112}">
      <dgm:prSet/>
      <dgm:spPr/>
      <dgm:t>
        <a:bodyPr/>
        <a:lstStyle/>
        <a:p>
          <a:endParaRPr lang="en-US" b="1"/>
        </a:p>
      </dgm:t>
    </dgm:pt>
    <dgm:pt modelId="{31378D75-33FF-4166-A4EA-F6C1210E0B7C}" type="pres">
      <dgm:prSet presAssocID="{0E917391-68E5-4ECE-835A-BEBF7FFA5834}" presName="linearFlow" presStyleCnt="0">
        <dgm:presLayoutVars>
          <dgm:dir/>
          <dgm:animLvl val="lvl"/>
          <dgm:resizeHandles val="exact"/>
        </dgm:presLayoutVars>
      </dgm:prSet>
      <dgm:spPr/>
    </dgm:pt>
    <dgm:pt modelId="{77D04446-58A3-4642-923F-E036B469D5C1}" type="pres">
      <dgm:prSet presAssocID="{74585469-52B3-47D5-A11F-A0B1E5FCF0D6}" presName="composite" presStyleCnt="0"/>
      <dgm:spPr/>
    </dgm:pt>
    <dgm:pt modelId="{0F9A1167-B569-4C0C-ADA9-FFB7857F162A}" type="pres">
      <dgm:prSet presAssocID="{74585469-52B3-47D5-A11F-A0B1E5FCF0D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058F9F-732A-494F-BB3D-D29BB7523C04}" type="pres">
      <dgm:prSet presAssocID="{74585469-52B3-47D5-A11F-A0B1E5FCF0D6}" presName="parSh" presStyleLbl="node1" presStyleIdx="0" presStyleCnt="4"/>
      <dgm:spPr/>
    </dgm:pt>
    <dgm:pt modelId="{674077E5-061C-46D1-ABA0-A0B39B5DDBDF}" type="pres">
      <dgm:prSet presAssocID="{74585469-52B3-47D5-A11F-A0B1E5FCF0D6}" presName="desTx" presStyleLbl="fgAcc1" presStyleIdx="0" presStyleCnt="4">
        <dgm:presLayoutVars>
          <dgm:bulletEnabled val="1"/>
        </dgm:presLayoutVars>
      </dgm:prSet>
      <dgm:spPr/>
    </dgm:pt>
    <dgm:pt modelId="{29E2FED4-A965-44D2-84A0-120115A96947}" type="pres">
      <dgm:prSet presAssocID="{772FC5C4-C874-4FF0-9540-BC46390B39DC}" presName="sibTrans" presStyleLbl="sibTrans2D1" presStyleIdx="0" presStyleCnt="3"/>
      <dgm:spPr/>
    </dgm:pt>
    <dgm:pt modelId="{129C2911-5C8C-4E84-9AA7-81A155397CBB}" type="pres">
      <dgm:prSet presAssocID="{772FC5C4-C874-4FF0-9540-BC46390B39DC}" presName="connTx" presStyleLbl="sibTrans2D1" presStyleIdx="0" presStyleCnt="3"/>
      <dgm:spPr/>
    </dgm:pt>
    <dgm:pt modelId="{B554B1F3-6152-4340-9219-42D28594C5D0}" type="pres">
      <dgm:prSet presAssocID="{442899F4-724F-4629-82A9-D0C03CA78206}" presName="composite" presStyleCnt="0"/>
      <dgm:spPr/>
    </dgm:pt>
    <dgm:pt modelId="{06AB6EAF-2A6C-44C4-85A9-33239F9D2271}" type="pres">
      <dgm:prSet presAssocID="{442899F4-724F-4629-82A9-D0C03CA7820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7433FB-4D87-4191-9562-3B63FA16C230}" type="pres">
      <dgm:prSet presAssocID="{442899F4-724F-4629-82A9-D0C03CA78206}" presName="parSh" presStyleLbl="node1" presStyleIdx="1" presStyleCnt="4"/>
      <dgm:spPr/>
    </dgm:pt>
    <dgm:pt modelId="{3C45C1FF-7C1B-4D42-A1E6-9D829767FEAF}" type="pres">
      <dgm:prSet presAssocID="{442899F4-724F-4629-82A9-D0C03CA78206}" presName="desTx" presStyleLbl="fgAcc1" presStyleIdx="1" presStyleCnt="4">
        <dgm:presLayoutVars>
          <dgm:bulletEnabled val="1"/>
        </dgm:presLayoutVars>
      </dgm:prSet>
      <dgm:spPr/>
    </dgm:pt>
    <dgm:pt modelId="{19E359FE-2D10-4ACD-BE7B-32F38E23A676}" type="pres">
      <dgm:prSet presAssocID="{642C89BE-90C5-40BC-9EA2-B8F6F3876EF9}" presName="sibTrans" presStyleLbl="sibTrans2D1" presStyleIdx="1" presStyleCnt="3"/>
      <dgm:spPr/>
    </dgm:pt>
    <dgm:pt modelId="{5EC5FC58-7FD2-4267-B630-372BA395DDE8}" type="pres">
      <dgm:prSet presAssocID="{642C89BE-90C5-40BC-9EA2-B8F6F3876EF9}" presName="connTx" presStyleLbl="sibTrans2D1" presStyleIdx="1" presStyleCnt="3"/>
      <dgm:spPr/>
    </dgm:pt>
    <dgm:pt modelId="{F4E12E27-3536-49B6-AE89-9DD9675B2398}" type="pres">
      <dgm:prSet presAssocID="{D77EA931-F01B-4558-A4C4-0FEAA63194EB}" presName="composite" presStyleCnt="0"/>
      <dgm:spPr/>
    </dgm:pt>
    <dgm:pt modelId="{AAB74EDD-72AB-4FCF-A8B1-912F17BDD8AA}" type="pres">
      <dgm:prSet presAssocID="{D77EA931-F01B-4558-A4C4-0FEAA63194E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681788-D6D7-49BC-BCAD-9FD9C5949E51}" type="pres">
      <dgm:prSet presAssocID="{D77EA931-F01B-4558-A4C4-0FEAA63194EB}" presName="parSh" presStyleLbl="node1" presStyleIdx="2" presStyleCnt="4"/>
      <dgm:spPr/>
    </dgm:pt>
    <dgm:pt modelId="{50FB2D34-E4F0-444C-A4FB-CB532D18794D}" type="pres">
      <dgm:prSet presAssocID="{D77EA931-F01B-4558-A4C4-0FEAA63194EB}" presName="desTx" presStyleLbl="fgAcc1" presStyleIdx="2" presStyleCnt="4">
        <dgm:presLayoutVars>
          <dgm:bulletEnabled val="1"/>
        </dgm:presLayoutVars>
      </dgm:prSet>
      <dgm:spPr/>
    </dgm:pt>
    <dgm:pt modelId="{1C7A60C5-3B60-4595-8778-D4A4FE3B0B04}" type="pres">
      <dgm:prSet presAssocID="{0731BF8B-6FF8-4B64-87EC-7B8F833C7E14}" presName="sibTrans" presStyleLbl="sibTrans2D1" presStyleIdx="2" presStyleCnt="3"/>
      <dgm:spPr/>
    </dgm:pt>
    <dgm:pt modelId="{3AAAE092-0DFE-4819-97E0-FA8609203C35}" type="pres">
      <dgm:prSet presAssocID="{0731BF8B-6FF8-4B64-87EC-7B8F833C7E14}" presName="connTx" presStyleLbl="sibTrans2D1" presStyleIdx="2" presStyleCnt="3"/>
      <dgm:spPr/>
    </dgm:pt>
    <dgm:pt modelId="{99ABB368-11DC-48B6-AFF2-379E95929D38}" type="pres">
      <dgm:prSet presAssocID="{F169F018-E833-4703-8E29-7DF75A4D1C9F}" presName="composite" presStyleCnt="0"/>
      <dgm:spPr/>
    </dgm:pt>
    <dgm:pt modelId="{484C98B9-356E-4CC3-9190-3C600811D6DA}" type="pres">
      <dgm:prSet presAssocID="{F169F018-E833-4703-8E29-7DF75A4D1C9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965F5C-EFCE-402A-B8FE-4932B14F9A5A}" type="pres">
      <dgm:prSet presAssocID="{F169F018-E833-4703-8E29-7DF75A4D1C9F}" presName="parSh" presStyleLbl="node1" presStyleIdx="3" presStyleCnt="4"/>
      <dgm:spPr/>
    </dgm:pt>
    <dgm:pt modelId="{E22413FB-93B2-4D76-B709-2BC9ACC12FB8}" type="pres">
      <dgm:prSet presAssocID="{F169F018-E833-4703-8E29-7DF75A4D1C9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F871A425-53E2-438F-BEE3-793FD6E5C129}" type="presOf" srcId="{442899F4-724F-4629-82A9-D0C03CA78206}" destId="{06AB6EAF-2A6C-44C4-85A9-33239F9D2271}" srcOrd="0" destOrd="0" presId="urn:microsoft.com/office/officeart/2005/8/layout/process3"/>
    <dgm:cxn modelId="{B4777F2A-7153-4AD9-BC56-6518707511D2}" type="presOf" srcId="{642C89BE-90C5-40BC-9EA2-B8F6F3876EF9}" destId="{19E359FE-2D10-4ACD-BE7B-32F38E23A676}" srcOrd="0" destOrd="0" presId="urn:microsoft.com/office/officeart/2005/8/layout/process3"/>
    <dgm:cxn modelId="{DE18C533-32EA-40EE-875E-6575ED0CEC95}" srcId="{74585469-52B3-47D5-A11F-A0B1E5FCF0D6}" destId="{84921BC8-D987-43E6-9BE9-6AC32D1317B9}" srcOrd="0" destOrd="0" parTransId="{91BEE0C1-1866-4473-AE53-AB54FE4EC309}" sibTransId="{7C7C6615-4F42-4381-B4D7-8EC321135079}"/>
    <dgm:cxn modelId="{EDAA1639-807B-4EA2-BA47-53AEB5EB0112}" srcId="{0E917391-68E5-4ECE-835A-BEBF7FFA5834}" destId="{F169F018-E833-4703-8E29-7DF75A4D1C9F}" srcOrd="3" destOrd="0" parTransId="{B553960A-999A-41AB-AEA7-A885E42C228F}" sibTransId="{0E049898-E3E1-4188-9583-F8BDCD681F6D}"/>
    <dgm:cxn modelId="{A07D6D5C-C494-4676-852E-0C4363253D98}" type="presOf" srcId="{4096998F-181C-4F69-B283-C1599C5D877F}" destId="{E22413FB-93B2-4D76-B709-2BC9ACC12FB8}" srcOrd="0" destOrd="0" presId="urn:microsoft.com/office/officeart/2005/8/layout/process3"/>
    <dgm:cxn modelId="{29283B5F-15DA-4A2F-8DC3-E4592BDBD00E}" type="presOf" srcId="{F169F018-E833-4703-8E29-7DF75A4D1C9F}" destId="{F3965F5C-EFCE-402A-B8FE-4932B14F9A5A}" srcOrd="1" destOrd="0" presId="urn:microsoft.com/office/officeart/2005/8/layout/process3"/>
    <dgm:cxn modelId="{2EEB6260-198D-4F12-9BA9-F6310281D0A5}" type="presOf" srcId="{D77EA931-F01B-4558-A4C4-0FEAA63194EB}" destId="{AAB74EDD-72AB-4FCF-A8B1-912F17BDD8AA}" srcOrd="0" destOrd="0" presId="urn:microsoft.com/office/officeart/2005/8/layout/process3"/>
    <dgm:cxn modelId="{D7E9BC43-0BBF-48E1-9137-4EB4BAD7A5B6}" type="presOf" srcId="{642C89BE-90C5-40BC-9EA2-B8F6F3876EF9}" destId="{5EC5FC58-7FD2-4267-B630-372BA395DDE8}" srcOrd="1" destOrd="0" presId="urn:microsoft.com/office/officeart/2005/8/layout/process3"/>
    <dgm:cxn modelId="{264CF644-A34F-4014-8641-BAB665963765}" srcId="{0E917391-68E5-4ECE-835A-BEBF7FFA5834}" destId="{442899F4-724F-4629-82A9-D0C03CA78206}" srcOrd="1" destOrd="0" parTransId="{3627283F-F267-421E-85DA-0F23B953705A}" sibTransId="{642C89BE-90C5-40BC-9EA2-B8F6F3876EF9}"/>
    <dgm:cxn modelId="{A835CC65-4E70-487C-91CC-BC36479E63F3}" srcId="{F169F018-E833-4703-8E29-7DF75A4D1C9F}" destId="{4096998F-181C-4F69-B283-C1599C5D877F}" srcOrd="0" destOrd="0" parTransId="{847E031F-023F-4BE3-BFE3-0015ABAC9F01}" sibTransId="{92773E1D-D1AF-4664-8FEC-F22E37A9AF92}"/>
    <dgm:cxn modelId="{CF96106A-03D0-43E0-916E-6B6FBE14EA98}" type="presOf" srcId="{772FC5C4-C874-4FF0-9540-BC46390B39DC}" destId="{29E2FED4-A965-44D2-84A0-120115A96947}" srcOrd="0" destOrd="0" presId="urn:microsoft.com/office/officeart/2005/8/layout/process3"/>
    <dgm:cxn modelId="{5CA4FB72-970D-44F8-8934-E6913FD7A61E}" srcId="{D77EA931-F01B-4558-A4C4-0FEAA63194EB}" destId="{B8D8B84E-B191-4E45-AEA1-FF6FF6CCB2A3}" srcOrd="0" destOrd="0" parTransId="{F5E4C1F5-97CF-44DE-B083-0C5C189DF355}" sibTransId="{A432E023-1824-4785-A630-A0FACB09A1E2}"/>
    <dgm:cxn modelId="{82EF2084-EA69-4D5A-A84B-0A5755CBEC75}" srcId="{0E917391-68E5-4ECE-835A-BEBF7FFA5834}" destId="{74585469-52B3-47D5-A11F-A0B1E5FCF0D6}" srcOrd="0" destOrd="0" parTransId="{18DF7F8F-A462-4989-9CDC-90B374CD381F}" sibTransId="{772FC5C4-C874-4FF0-9540-BC46390B39DC}"/>
    <dgm:cxn modelId="{91762785-185B-4FEC-B040-B9F738A1B6AD}" type="presOf" srcId="{442899F4-724F-4629-82A9-D0C03CA78206}" destId="{297433FB-4D87-4191-9562-3B63FA16C230}" srcOrd="1" destOrd="0" presId="urn:microsoft.com/office/officeart/2005/8/layout/process3"/>
    <dgm:cxn modelId="{9CCDA885-879F-46FC-A487-6AEF8E081449}" type="presOf" srcId="{0731BF8B-6FF8-4B64-87EC-7B8F833C7E14}" destId="{1C7A60C5-3B60-4595-8778-D4A4FE3B0B04}" srcOrd="0" destOrd="0" presId="urn:microsoft.com/office/officeart/2005/8/layout/process3"/>
    <dgm:cxn modelId="{53F2AF8B-9323-495D-964E-8CF01FD15569}" type="presOf" srcId="{74585469-52B3-47D5-A11F-A0B1E5FCF0D6}" destId="{0F9A1167-B569-4C0C-ADA9-FFB7857F162A}" srcOrd="0" destOrd="0" presId="urn:microsoft.com/office/officeart/2005/8/layout/process3"/>
    <dgm:cxn modelId="{D2DC2294-233E-4507-B095-2C229366998F}" type="presOf" srcId="{772FC5C4-C874-4FF0-9540-BC46390B39DC}" destId="{129C2911-5C8C-4E84-9AA7-81A155397CBB}" srcOrd="1" destOrd="0" presId="urn:microsoft.com/office/officeart/2005/8/layout/process3"/>
    <dgm:cxn modelId="{A7E66D9E-71F3-4D1F-9840-B279C10153AE}" type="presOf" srcId="{F169F018-E833-4703-8E29-7DF75A4D1C9F}" destId="{484C98B9-356E-4CC3-9190-3C600811D6DA}" srcOrd="0" destOrd="0" presId="urn:microsoft.com/office/officeart/2005/8/layout/process3"/>
    <dgm:cxn modelId="{0387549F-9E72-4D4B-A47F-9415271A8E0C}" srcId="{442899F4-724F-4629-82A9-D0C03CA78206}" destId="{11C3FE90-0775-4FA0-8A21-D3DA2EF89CCD}" srcOrd="0" destOrd="0" parTransId="{9D7A400F-991C-4738-A906-918B3C2265F2}" sibTransId="{B74FC2EC-24B0-4179-A766-010D2B500F25}"/>
    <dgm:cxn modelId="{1EF9E9D6-62E2-4440-A300-C177ED9E3629}" type="presOf" srcId="{B8D8B84E-B191-4E45-AEA1-FF6FF6CCB2A3}" destId="{50FB2D34-E4F0-444C-A4FB-CB532D18794D}" srcOrd="0" destOrd="0" presId="urn:microsoft.com/office/officeart/2005/8/layout/process3"/>
    <dgm:cxn modelId="{294003D7-E093-4261-BD60-7AC7AA629F02}" type="presOf" srcId="{D77EA931-F01B-4558-A4C4-0FEAA63194EB}" destId="{DF681788-D6D7-49BC-BCAD-9FD9C5949E51}" srcOrd="1" destOrd="0" presId="urn:microsoft.com/office/officeart/2005/8/layout/process3"/>
    <dgm:cxn modelId="{0C2105DF-835D-4AB0-AE9A-4CFCC94F4B8F}" srcId="{0E917391-68E5-4ECE-835A-BEBF7FFA5834}" destId="{D77EA931-F01B-4558-A4C4-0FEAA63194EB}" srcOrd="2" destOrd="0" parTransId="{C3966F0C-BBCB-4AC9-8212-E9245DF3BFD6}" sibTransId="{0731BF8B-6FF8-4B64-87EC-7B8F833C7E14}"/>
    <dgm:cxn modelId="{5426E2E2-6BE8-425A-9AAE-FEB442D6F6C7}" type="presOf" srcId="{11C3FE90-0775-4FA0-8A21-D3DA2EF89CCD}" destId="{3C45C1FF-7C1B-4D42-A1E6-9D829767FEAF}" srcOrd="0" destOrd="0" presId="urn:microsoft.com/office/officeart/2005/8/layout/process3"/>
    <dgm:cxn modelId="{2E5758E9-0EF5-4DFC-850A-4E741AD158FA}" type="presOf" srcId="{0E917391-68E5-4ECE-835A-BEBF7FFA5834}" destId="{31378D75-33FF-4166-A4EA-F6C1210E0B7C}" srcOrd="0" destOrd="0" presId="urn:microsoft.com/office/officeart/2005/8/layout/process3"/>
    <dgm:cxn modelId="{D24B1DEC-4F82-4CEB-9FD0-7DB0D3A7A6EC}" type="presOf" srcId="{74585469-52B3-47D5-A11F-A0B1E5FCF0D6}" destId="{73058F9F-732A-494F-BB3D-D29BB7523C04}" srcOrd="1" destOrd="0" presId="urn:microsoft.com/office/officeart/2005/8/layout/process3"/>
    <dgm:cxn modelId="{EC0715ED-5673-4C6E-84BB-B63FA76F1DCF}" type="presOf" srcId="{0731BF8B-6FF8-4B64-87EC-7B8F833C7E14}" destId="{3AAAE092-0DFE-4819-97E0-FA8609203C35}" srcOrd="1" destOrd="0" presId="urn:microsoft.com/office/officeart/2005/8/layout/process3"/>
    <dgm:cxn modelId="{10AD98FC-9157-4D26-B095-65D7E6A20F2D}" type="presOf" srcId="{84921BC8-D987-43E6-9BE9-6AC32D1317B9}" destId="{674077E5-061C-46D1-ABA0-A0B39B5DDBDF}" srcOrd="0" destOrd="0" presId="urn:microsoft.com/office/officeart/2005/8/layout/process3"/>
    <dgm:cxn modelId="{8E486AA1-7509-47CE-BB3E-3C04B1BC7D86}" type="presParOf" srcId="{31378D75-33FF-4166-A4EA-F6C1210E0B7C}" destId="{77D04446-58A3-4642-923F-E036B469D5C1}" srcOrd="0" destOrd="0" presId="urn:microsoft.com/office/officeart/2005/8/layout/process3"/>
    <dgm:cxn modelId="{98B12757-06EF-405E-9078-2E19C269C15E}" type="presParOf" srcId="{77D04446-58A3-4642-923F-E036B469D5C1}" destId="{0F9A1167-B569-4C0C-ADA9-FFB7857F162A}" srcOrd="0" destOrd="0" presId="urn:microsoft.com/office/officeart/2005/8/layout/process3"/>
    <dgm:cxn modelId="{C74D7F92-18E9-4A1F-B34E-289B16FAC249}" type="presParOf" srcId="{77D04446-58A3-4642-923F-E036B469D5C1}" destId="{73058F9F-732A-494F-BB3D-D29BB7523C04}" srcOrd="1" destOrd="0" presId="urn:microsoft.com/office/officeart/2005/8/layout/process3"/>
    <dgm:cxn modelId="{B41AEC0B-452C-485F-8691-0F94CFCBA2EE}" type="presParOf" srcId="{77D04446-58A3-4642-923F-E036B469D5C1}" destId="{674077E5-061C-46D1-ABA0-A0B39B5DDBDF}" srcOrd="2" destOrd="0" presId="urn:microsoft.com/office/officeart/2005/8/layout/process3"/>
    <dgm:cxn modelId="{AA1E88A1-0C17-460D-A7B8-9F3090E0A1B9}" type="presParOf" srcId="{31378D75-33FF-4166-A4EA-F6C1210E0B7C}" destId="{29E2FED4-A965-44D2-84A0-120115A96947}" srcOrd="1" destOrd="0" presId="urn:microsoft.com/office/officeart/2005/8/layout/process3"/>
    <dgm:cxn modelId="{95889A2A-2C4D-4156-9154-E29DD2B72C85}" type="presParOf" srcId="{29E2FED4-A965-44D2-84A0-120115A96947}" destId="{129C2911-5C8C-4E84-9AA7-81A155397CBB}" srcOrd="0" destOrd="0" presId="urn:microsoft.com/office/officeart/2005/8/layout/process3"/>
    <dgm:cxn modelId="{CF77E9BF-4127-4400-9EAF-203035BE4061}" type="presParOf" srcId="{31378D75-33FF-4166-A4EA-F6C1210E0B7C}" destId="{B554B1F3-6152-4340-9219-42D28594C5D0}" srcOrd="2" destOrd="0" presId="urn:microsoft.com/office/officeart/2005/8/layout/process3"/>
    <dgm:cxn modelId="{0AFA1ADA-A4B6-4733-8801-D1ECCF03F200}" type="presParOf" srcId="{B554B1F3-6152-4340-9219-42D28594C5D0}" destId="{06AB6EAF-2A6C-44C4-85A9-33239F9D2271}" srcOrd="0" destOrd="0" presId="urn:microsoft.com/office/officeart/2005/8/layout/process3"/>
    <dgm:cxn modelId="{7DA63599-28A6-4F80-8B67-CBD281A99CFB}" type="presParOf" srcId="{B554B1F3-6152-4340-9219-42D28594C5D0}" destId="{297433FB-4D87-4191-9562-3B63FA16C230}" srcOrd="1" destOrd="0" presId="urn:microsoft.com/office/officeart/2005/8/layout/process3"/>
    <dgm:cxn modelId="{422ACD0E-B7FD-4392-A7C6-04522AC95320}" type="presParOf" srcId="{B554B1F3-6152-4340-9219-42D28594C5D0}" destId="{3C45C1FF-7C1B-4D42-A1E6-9D829767FEAF}" srcOrd="2" destOrd="0" presId="urn:microsoft.com/office/officeart/2005/8/layout/process3"/>
    <dgm:cxn modelId="{612C360D-01EB-434F-A029-1783314148B9}" type="presParOf" srcId="{31378D75-33FF-4166-A4EA-F6C1210E0B7C}" destId="{19E359FE-2D10-4ACD-BE7B-32F38E23A676}" srcOrd="3" destOrd="0" presId="urn:microsoft.com/office/officeart/2005/8/layout/process3"/>
    <dgm:cxn modelId="{F1A13AA1-9F0C-43A0-8952-935BB23EE989}" type="presParOf" srcId="{19E359FE-2D10-4ACD-BE7B-32F38E23A676}" destId="{5EC5FC58-7FD2-4267-B630-372BA395DDE8}" srcOrd="0" destOrd="0" presId="urn:microsoft.com/office/officeart/2005/8/layout/process3"/>
    <dgm:cxn modelId="{E6E4DDCD-78E6-4F10-87F7-AC8D10414CCE}" type="presParOf" srcId="{31378D75-33FF-4166-A4EA-F6C1210E0B7C}" destId="{F4E12E27-3536-49B6-AE89-9DD9675B2398}" srcOrd="4" destOrd="0" presId="urn:microsoft.com/office/officeart/2005/8/layout/process3"/>
    <dgm:cxn modelId="{8332B8BE-6690-4649-A674-66CE0787FB90}" type="presParOf" srcId="{F4E12E27-3536-49B6-AE89-9DD9675B2398}" destId="{AAB74EDD-72AB-4FCF-A8B1-912F17BDD8AA}" srcOrd="0" destOrd="0" presId="urn:microsoft.com/office/officeart/2005/8/layout/process3"/>
    <dgm:cxn modelId="{16D875FB-0DA6-4983-9EC6-8F8AFBD38462}" type="presParOf" srcId="{F4E12E27-3536-49B6-AE89-9DD9675B2398}" destId="{DF681788-D6D7-49BC-BCAD-9FD9C5949E51}" srcOrd="1" destOrd="0" presId="urn:microsoft.com/office/officeart/2005/8/layout/process3"/>
    <dgm:cxn modelId="{389EA5A1-214F-4A6A-98D5-1E592D0B7DB7}" type="presParOf" srcId="{F4E12E27-3536-49B6-AE89-9DD9675B2398}" destId="{50FB2D34-E4F0-444C-A4FB-CB532D18794D}" srcOrd="2" destOrd="0" presId="urn:microsoft.com/office/officeart/2005/8/layout/process3"/>
    <dgm:cxn modelId="{48272A6E-193D-4941-B86A-D9C208903A4D}" type="presParOf" srcId="{31378D75-33FF-4166-A4EA-F6C1210E0B7C}" destId="{1C7A60C5-3B60-4595-8778-D4A4FE3B0B04}" srcOrd="5" destOrd="0" presId="urn:microsoft.com/office/officeart/2005/8/layout/process3"/>
    <dgm:cxn modelId="{E1B09811-AFA7-42BE-B74E-5BBF384034DE}" type="presParOf" srcId="{1C7A60C5-3B60-4595-8778-D4A4FE3B0B04}" destId="{3AAAE092-0DFE-4819-97E0-FA8609203C35}" srcOrd="0" destOrd="0" presId="urn:microsoft.com/office/officeart/2005/8/layout/process3"/>
    <dgm:cxn modelId="{9CFEAD42-2D3F-41AB-B8F1-0B68D806F0ED}" type="presParOf" srcId="{31378D75-33FF-4166-A4EA-F6C1210E0B7C}" destId="{99ABB368-11DC-48B6-AFF2-379E95929D38}" srcOrd="6" destOrd="0" presId="urn:microsoft.com/office/officeart/2005/8/layout/process3"/>
    <dgm:cxn modelId="{484DE53E-08EB-4476-B63D-A1DC11B4701C}" type="presParOf" srcId="{99ABB368-11DC-48B6-AFF2-379E95929D38}" destId="{484C98B9-356E-4CC3-9190-3C600811D6DA}" srcOrd="0" destOrd="0" presId="urn:microsoft.com/office/officeart/2005/8/layout/process3"/>
    <dgm:cxn modelId="{CDB71D72-3FBB-4FA9-888C-956EF5935060}" type="presParOf" srcId="{99ABB368-11DC-48B6-AFF2-379E95929D38}" destId="{F3965F5C-EFCE-402A-B8FE-4932B14F9A5A}" srcOrd="1" destOrd="0" presId="urn:microsoft.com/office/officeart/2005/8/layout/process3"/>
    <dgm:cxn modelId="{ACE00F60-CFE8-43B2-A200-11A7AC4DAD27}" type="presParOf" srcId="{99ABB368-11DC-48B6-AFF2-379E95929D38}" destId="{E22413FB-93B2-4D76-B709-2BC9ACC12FB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AB0D8E-3B83-48E5-8161-9CB518F47AAC}" type="doc">
      <dgm:prSet loTypeId="urn:microsoft.com/office/officeart/2005/8/layout/radial4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BE0877-8D1E-4C9F-8871-28F803292D2F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5D43468E-4A7B-4F85-B8B0-B6EDD6614844}" type="parTrans" cxnId="{C94D41F7-4C67-4EAE-ADF1-3F81ECC46432}">
      <dgm:prSet/>
      <dgm:spPr/>
      <dgm:t>
        <a:bodyPr/>
        <a:lstStyle/>
        <a:p>
          <a:endParaRPr lang="en-US" b="1"/>
        </a:p>
      </dgm:t>
    </dgm:pt>
    <dgm:pt modelId="{BC405016-C0B7-4AB3-B8FE-84D1B6FAC508}" type="sibTrans" cxnId="{C94D41F7-4C67-4EAE-ADF1-3F81ECC46432}">
      <dgm:prSet/>
      <dgm:spPr/>
      <dgm:t>
        <a:bodyPr/>
        <a:lstStyle/>
        <a:p>
          <a:endParaRPr lang="en-US" b="1"/>
        </a:p>
      </dgm:t>
    </dgm:pt>
    <dgm:pt modelId="{A4F88FD4-C272-4ED5-A257-8B6BE9D8C77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 Utilize Housing First &amp; Rapid Re Housing models</a:t>
          </a:r>
          <a:endParaRPr lang="en-US" b="1" dirty="0"/>
        </a:p>
      </dgm:t>
    </dgm:pt>
    <dgm:pt modelId="{E3828C5C-3833-4BCC-ADBE-29DE80B65A70}" type="parTrans" cxnId="{D9493DCA-9AAE-4357-B38C-AAF211710856}">
      <dgm:prSet/>
      <dgm:spPr/>
      <dgm:t>
        <a:bodyPr/>
        <a:lstStyle/>
        <a:p>
          <a:endParaRPr lang="en-US" b="1"/>
        </a:p>
      </dgm:t>
    </dgm:pt>
    <dgm:pt modelId="{8DE13CF0-C486-48C8-ABD6-D9E7AAC04B86}" type="sibTrans" cxnId="{D9493DCA-9AAE-4357-B38C-AAF211710856}">
      <dgm:prSet/>
      <dgm:spPr/>
      <dgm:t>
        <a:bodyPr/>
        <a:lstStyle/>
        <a:p>
          <a:endParaRPr lang="en-US" b="1"/>
        </a:p>
      </dgm:t>
    </dgm:pt>
    <dgm:pt modelId="{3E99740A-F78B-42A7-BE3D-53EEC2062130}">
      <dgm:prSet phldrT="[Text]"/>
      <dgm:spPr/>
      <dgm:t>
        <a:bodyPr/>
        <a:lstStyle/>
        <a:p>
          <a:r>
            <a:rPr lang="en-US" b="1" dirty="0"/>
            <a:t>Identify funding for Intensive Wrap-Around Services funded in current PSH programs </a:t>
          </a:r>
        </a:p>
      </dgm:t>
    </dgm:pt>
    <dgm:pt modelId="{12E96328-1951-45E0-95A5-9DAC58724A3D}" type="parTrans" cxnId="{8EA2925A-18A6-4C8E-A533-9E6F51AA6230}">
      <dgm:prSet/>
      <dgm:spPr/>
      <dgm:t>
        <a:bodyPr/>
        <a:lstStyle/>
        <a:p>
          <a:endParaRPr lang="en-US" b="1"/>
        </a:p>
      </dgm:t>
    </dgm:pt>
    <dgm:pt modelId="{39AF879D-86D0-467E-B843-6F07694038CD}" type="sibTrans" cxnId="{8EA2925A-18A6-4C8E-A533-9E6F51AA6230}">
      <dgm:prSet/>
      <dgm:spPr/>
      <dgm:t>
        <a:bodyPr/>
        <a:lstStyle/>
        <a:p>
          <a:endParaRPr lang="en-US" b="1"/>
        </a:p>
      </dgm:t>
    </dgm:pt>
    <dgm:pt modelId="{58E63DB2-2544-4FD4-B0EF-F2EA9318B4BA}">
      <dgm:prSet phldrT="[Text]"/>
      <dgm:spPr/>
      <dgm:t>
        <a:bodyPr/>
        <a:lstStyle/>
        <a:p>
          <a:r>
            <a:rPr lang="en-US" b="1" dirty="0"/>
            <a:t>Utilize Medicaid for support services in PSH</a:t>
          </a:r>
        </a:p>
      </dgm:t>
    </dgm:pt>
    <dgm:pt modelId="{E3FD5F64-BCD0-4FED-99D2-91BBBAA27632}" type="parTrans" cxnId="{DBE9B05C-A816-40AB-9EFE-3043298BFB54}">
      <dgm:prSet/>
      <dgm:spPr/>
      <dgm:t>
        <a:bodyPr/>
        <a:lstStyle/>
        <a:p>
          <a:endParaRPr lang="en-US" b="1"/>
        </a:p>
      </dgm:t>
    </dgm:pt>
    <dgm:pt modelId="{D3E492B7-DE95-460E-A382-EE6577FE96EC}" type="sibTrans" cxnId="{DBE9B05C-A816-40AB-9EFE-3043298BFB54}">
      <dgm:prSet/>
      <dgm:spPr/>
      <dgm:t>
        <a:bodyPr/>
        <a:lstStyle/>
        <a:p>
          <a:endParaRPr lang="en-US" b="1"/>
        </a:p>
      </dgm:t>
    </dgm:pt>
    <dgm:pt modelId="{AD4CA154-1FB1-4369-B94C-0DA81D43FD8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Increase resources for outreach teams &amp; Housing Specialists</a:t>
          </a:r>
          <a:endParaRPr lang="en-US" b="1" dirty="0"/>
        </a:p>
      </dgm:t>
    </dgm:pt>
    <dgm:pt modelId="{3BA18679-0DCE-48A9-B019-442B5533D26D}" type="parTrans" cxnId="{7FBEB8D0-1F4C-4283-A7A1-17CF27345486}">
      <dgm:prSet/>
      <dgm:spPr/>
      <dgm:t>
        <a:bodyPr/>
        <a:lstStyle/>
        <a:p>
          <a:endParaRPr lang="en-US" b="1"/>
        </a:p>
      </dgm:t>
    </dgm:pt>
    <dgm:pt modelId="{8F11F493-A008-466B-B79D-CC7A3949D9E7}" type="sibTrans" cxnId="{7FBEB8D0-1F4C-4283-A7A1-17CF27345486}">
      <dgm:prSet/>
      <dgm:spPr/>
      <dgm:t>
        <a:bodyPr/>
        <a:lstStyle/>
        <a:p>
          <a:endParaRPr lang="en-US" b="1"/>
        </a:p>
      </dgm:t>
    </dgm:pt>
    <dgm:pt modelId="{81BB3D68-31AF-4600-8E9C-615D16B4CBFF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Reallocate existing </a:t>
          </a:r>
          <a:r>
            <a:rPr lang="en-US" b="1" dirty="0" err="1">
              <a:latin typeface="Calibri" panose="020F0502020204030204" pitchFamily="34" charset="0"/>
              <a:cs typeface="Calibri" panose="020F0502020204030204" pitchFamily="34" charset="0"/>
            </a:rPr>
            <a:t>CoC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 Supportive Services funding to leasing to increase PSH beds </a:t>
          </a:r>
          <a:endParaRPr lang="en-US" b="1" dirty="0"/>
        </a:p>
      </dgm:t>
    </dgm:pt>
    <dgm:pt modelId="{98388CF1-01B8-4F0D-8813-95B930B4B54D}" type="parTrans" cxnId="{411F7972-317C-42DC-9EEA-F92B5E9159D8}">
      <dgm:prSet/>
      <dgm:spPr/>
      <dgm:t>
        <a:bodyPr/>
        <a:lstStyle/>
        <a:p>
          <a:endParaRPr lang="en-US" b="1"/>
        </a:p>
      </dgm:t>
    </dgm:pt>
    <dgm:pt modelId="{5BEB45CB-BCFE-487F-B730-85E9BE61795B}" type="sibTrans" cxnId="{411F7972-317C-42DC-9EEA-F92B5E9159D8}">
      <dgm:prSet/>
      <dgm:spPr/>
      <dgm:t>
        <a:bodyPr/>
        <a:lstStyle/>
        <a:p>
          <a:endParaRPr lang="en-US" b="1"/>
        </a:p>
      </dgm:t>
    </dgm:pt>
    <dgm:pt modelId="{1A02248F-A853-4EC5-9289-2A5E51B3C90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Increase capacity &amp; funding for clinical case management </a:t>
          </a:r>
          <a:endParaRPr lang="en-US" b="1" dirty="0"/>
        </a:p>
      </dgm:t>
    </dgm:pt>
    <dgm:pt modelId="{73F5C3E4-7303-4E8E-858D-F4FF980961E5}" type="parTrans" cxnId="{EF92B1BD-57B5-4905-A11E-6BFF4FFCB242}">
      <dgm:prSet/>
      <dgm:spPr/>
      <dgm:t>
        <a:bodyPr/>
        <a:lstStyle/>
        <a:p>
          <a:endParaRPr lang="en-US" b="1"/>
        </a:p>
      </dgm:t>
    </dgm:pt>
    <dgm:pt modelId="{9BEFD00A-A79C-4BA6-8340-40F088852A15}" type="sibTrans" cxnId="{EF92B1BD-57B5-4905-A11E-6BFF4FFCB242}">
      <dgm:prSet/>
      <dgm:spPr/>
      <dgm:t>
        <a:bodyPr/>
        <a:lstStyle/>
        <a:p>
          <a:endParaRPr lang="en-US" b="1"/>
        </a:p>
      </dgm:t>
    </dgm:pt>
    <dgm:pt modelId="{CAAB6CA7-712A-4909-918C-100A13E24FB8}" type="pres">
      <dgm:prSet presAssocID="{B7AB0D8E-3B83-48E5-8161-9CB518F47A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EF376A-1FCC-494E-8466-815858FD4A88}" type="pres">
      <dgm:prSet presAssocID="{C2BE0877-8D1E-4C9F-8871-28F803292D2F}" presName="centerShape" presStyleLbl="node0" presStyleIdx="0" presStyleCnt="1"/>
      <dgm:spPr/>
    </dgm:pt>
    <dgm:pt modelId="{68863C64-2F85-4823-BF99-27F3C5A7BE36}" type="pres">
      <dgm:prSet presAssocID="{E3828C5C-3833-4BCC-ADBE-29DE80B65A70}" presName="parTrans" presStyleLbl="bgSibTrans2D1" presStyleIdx="0" presStyleCnt="6"/>
      <dgm:spPr/>
    </dgm:pt>
    <dgm:pt modelId="{8351D74F-AD80-4B4A-AB2B-0DE854F1D7B2}" type="pres">
      <dgm:prSet presAssocID="{A4F88FD4-C272-4ED5-A257-8B6BE9D8C77B}" presName="node" presStyleLbl="node1" presStyleIdx="0" presStyleCnt="6">
        <dgm:presLayoutVars>
          <dgm:bulletEnabled val="1"/>
        </dgm:presLayoutVars>
      </dgm:prSet>
      <dgm:spPr/>
    </dgm:pt>
    <dgm:pt modelId="{E2F4CEF7-D1CF-490B-9294-8F8CF8F08265}" type="pres">
      <dgm:prSet presAssocID="{12E96328-1951-45E0-95A5-9DAC58724A3D}" presName="parTrans" presStyleLbl="bgSibTrans2D1" presStyleIdx="1" presStyleCnt="6"/>
      <dgm:spPr/>
    </dgm:pt>
    <dgm:pt modelId="{65A5EB21-28D7-4ED4-802A-47BF85AEB76D}" type="pres">
      <dgm:prSet presAssocID="{3E99740A-F78B-42A7-BE3D-53EEC2062130}" presName="node" presStyleLbl="node1" presStyleIdx="1" presStyleCnt="6">
        <dgm:presLayoutVars>
          <dgm:bulletEnabled val="1"/>
        </dgm:presLayoutVars>
      </dgm:prSet>
      <dgm:spPr/>
    </dgm:pt>
    <dgm:pt modelId="{C33EB8E6-1353-4920-AFF5-EC3221DBDC6D}" type="pres">
      <dgm:prSet presAssocID="{98388CF1-01B8-4F0D-8813-95B930B4B54D}" presName="parTrans" presStyleLbl="bgSibTrans2D1" presStyleIdx="2" presStyleCnt="6"/>
      <dgm:spPr/>
    </dgm:pt>
    <dgm:pt modelId="{1D801E11-FD5C-4998-8A49-5DEBD49B79C5}" type="pres">
      <dgm:prSet presAssocID="{81BB3D68-31AF-4600-8E9C-615D16B4CBFF}" presName="node" presStyleLbl="node1" presStyleIdx="2" presStyleCnt="6">
        <dgm:presLayoutVars>
          <dgm:bulletEnabled val="1"/>
        </dgm:presLayoutVars>
      </dgm:prSet>
      <dgm:spPr/>
    </dgm:pt>
    <dgm:pt modelId="{B7CCAC21-3EDC-4214-AABD-1036E9E16CBA}" type="pres">
      <dgm:prSet presAssocID="{E3FD5F64-BCD0-4FED-99D2-91BBBAA27632}" presName="parTrans" presStyleLbl="bgSibTrans2D1" presStyleIdx="3" presStyleCnt="6"/>
      <dgm:spPr/>
    </dgm:pt>
    <dgm:pt modelId="{EA1B93AA-FE3C-4CDB-BAEE-AC0063C6FB63}" type="pres">
      <dgm:prSet presAssocID="{58E63DB2-2544-4FD4-B0EF-F2EA9318B4BA}" presName="node" presStyleLbl="node1" presStyleIdx="3" presStyleCnt="6">
        <dgm:presLayoutVars>
          <dgm:bulletEnabled val="1"/>
        </dgm:presLayoutVars>
      </dgm:prSet>
      <dgm:spPr/>
    </dgm:pt>
    <dgm:pt modelId="{568EEF2A-42AF-4B6D-B095-BC1E9C948AD1}" type="pres">
      <dgm:prSet presAssocID="{73F5C3E4-7303-4E8E-858D-F4FF980961E5}" presName="parTrans" presStyleLbl="bgSibTrans2D1" presStyleIdx="4" presStyleCnt="6"/>
      <dgm:spPr/>
    </dgm:pt>
    <dgm:pt modelId="{E3D81F63-2788-4C6C-A01E-7CDFB13FF4F1}" type="pres">
      <dgm:prSet presAssocID="{1A02248F-A853-4EC5-9289-2A5E51B3C908}" presName="node" presStyleLbl="node1" presStyleIdx="4" presStyleCnt="6">
        <dgm:presLayoutVars>
          <dgm:bulletEnabled val="1"/>
        </dgm:presLayoutVars>
      </dgm:prSet>
      <dgm:spPr/>
    </dgm:pt>
    <dgm:pt modelId="{02EADEAB-E533-4ADA-B617-A36A2E6865E0}" type="pres">
      <dgm:prSet presAssocID="{3BA18679-0DCE-48A9-B019-442B5533D26D}" presName="parTrans" presStyleLbl="bgSibTrans2D1" presStyleIdx="5" presStyleCnt="6"/>
      <dgm:spPr/>
    </dgm:pt>
    <dgm:pt modelId="{FE837A71-CD3E-421A-A06C-A37E0D931B72}" type="pres">
      <dgm:prSet presAssocID="{AD4CA154-1FB1-4369-B94C-0DA81D43FD8A}" presName="node" presStyleLbl="node1" presStyleIdx="5" presStyleCnt="6">
        <dgm:presLayoutVars>
          <dgm:bulletEnabled val="1"/>
        </dgm:presLayoutVars>
      </dgm:prSet>
      <dgm:spPr/>
    </dgm:pt>
  </dgm:ptLst>
  <dgm:cxnLst>
    <dgm:cxn modelId="{E5C14918-5ADE-4D0D-813D-7A6BFB030F47}" type="presOf" srcId="{3E99740A-F78B-42A7-BE3D-53EEC2062130}" destId="{65A5EB21-28D7-4ED4-802A-47BF85AEB76D}" srcOrd="0" destOrd="0" presId="urn:microsoft.com/office/officeart/2005/8/layout/radial4"/>
    <dgm:cxn modelId="{018BB920-E899-44B7-9D63-880B5897F71C}" type="presOf" srcId="{1A02248F-A853-4EC5-9289-2A5E51B3C908}" destId="{E3D81F63-2788-4C6C-A01E-7CDFB13FF4F1}" srcOrd="0" destOrd="0" presId="urn:microsoft.com/office/officeart/2005/8/layout/radial4"/>
    <dgm:cxn modelId="{2B09CF27-4890-4E54-A848-325A0FB5C688}" type="presOf" srcId="{AD4CA154-1FB1-4369-B94C-0DA81D43FD8A}" destId="{FE837A71-CD3E-421A-A06C-A37E0D931B72}" srcOrd="0" destOrd="0" presId="urn:microsoft.com/office/officeart/2005/8/layout/radial4"/>
    <dgm:cxn modelId="{DBE9B05C-A816-40AB-9EFE-3043298BFB54}" srcId="{C2BE0877-8D1E-4C9F-8871-28F803292D2F}" destId="{58E63DB2-2544-4FD4-B0EF-F2EA9318B4BA}" srcOrd="3" destOrd="0" parTransId="{E3FD5F64-BCD0-4FED-99D2-91BBBAA27632}" sibTransId="{D3E492B7-DE95-460E-A382-EE6577FE96EC}"/>
    <dgm:cxn modelId="{C24B705D-8B4F-47A8-88E2-597D9394E54B}" type="presOf" srcId="{A4F88FD4-C272-4ED5-A257-8B6BE9D8C77B}" destId="{8351D74F-AD80-4B4A-AB2B-0DE854F1D7B2}" srcOrd="0" destOrd="0" presId="urn:microsoft.com/office/officeart/2005/8/layout/radial4"/>
    <dgm:cxn modelId="{83CFF669-62A2-4322-95ED-231612C7C962}" type="presOf" srcId="{12E96328-1951-45E0-95A5-9DAC58724A3D}" destId="{E2F4CEF7-D1CF-490B-9294-8F8CF8F08265}" srcOrd="0" destOrd="0" presId="urn:microsoft.com/office/officeart/2005/8/layout/radial4"/>
    <dgm:cxn modelId="{411F7972-317C-42DC-9EEA-F92B5E9159D8}" srcId="{C2BE0877-8D1E-4C9F-8871-28F803292D2F}" destId="{81BB3D68-31AF-4600-8E9C-615D16B4CBFF}" srcOrd="2" destOrd="0" parTransId="{98388CF1-01B8-4F0D-8813-95B930B4B54D}" sibTransId="{5BEB45CB-BCFE-487F-B730-85E9BE61795B}"/>
    <dgm:cxn modelId="{10E55E78-E1A1-45F3-AE6D-35692693172C}" type="presOf" srcId="{E3828C5C-3833-4BCC-ADBE-29DE80B65A70}" destId="{68863C64-2F85-4823-BF99-27F3C5A7BE36}" srcOrd="0" destOrd="0" presId="urn:microsoft.com/office/officeart/2005/8/layout/radial4"/>
    <dgm:cxn modelId="{4F926459-F94C-450E-ADC2-FCE3313FB9E6}" type="presOf" srcId="{98388CF1-01B8-4F0D-8813-95B930B4B54D}" destId="{C33EB8E6-1353-4920-AFF5-EC3221DBDC6D}" srcOrd="0" destOrd="0" presId="urn:microsoft.com/office/officeart/2005/8/layout/radial4"/>
    <dgm:cxn modelId="{8EA2925A-18A6-4C8E-A533-9E6F51AA6230}" srcId="{C2BE0877-8D1E-4C9F-8871-28F803292D2F}" destId="{3E99740A-F78B-42A7-BE3D-53EEC2062130}" srcOrd="1" destOrd="0" parTransId="{12E96328-1951-45E0-95A5-9DAC58724A3D}" sibTransId="{39AF879D-86D0-467E-B843-6F07694038CD}"/>
    <dgm:cxn modelId="{34023099-9A0E-4A13-BD44-A0B7EC343BEB}" type="presOf" srcId="{81BB3D68-31AF-4600-8E9C-615D16B4CBFF}" destId="{1D801E11-FD5C-4998-8A49-5DEBD49B79C5}" srcOrd="0" destOrd="0" presId="urn:microsoft.com/office/officeart/2005/8/layout/radial4"/>
    <dgm:cxn modelId="{EF92B1BD-57B5-4905-A11E-6BFF4FFCB242}" srcId="{C2BE0877-8D1E-4C9F-8871-28F803292D2F}" destId="{1A02248F-A853-4EC5-9289-2A5E51B3C908}" srcOrd="4" destOrd="0" parTransId="{73F5C3E4-7303-4E8E-858D-F4FF980961E5}" sibTransId="{9BEFD00A-A79C-4BA6-8340-40F088852A15}"/>
    <dgm:cxn modelId="{95572BCA-EC33-4804-88D8-9FE8309ADBE3}" type="presOf" srcId="{3BA18679-0DCE-48A9-B019-442B5533D26D}" destId="{02EADEAB-E533-4ADA-B617-A36A2E6865E0}" srcOrd="0" destOrd="0" presId="urn:microsoft.com/office/officeart/2005/8/layout/radial4"/>
    <dgm:cxn modelId="{D9493DCA-9AAE-4357-B38C-AAF211710856}" srcId="{C2BE0877-8D1E-4C9F-8871-28F803292D2F}" destId="{A4F88FD4-C272-4ED5-A257-8B6BE9D8C77B}" srcOrd="0" destOrd="0" parTransId="{E3828C5C-3833-4BCC-ADBE-29DE80B65A70}" sibTransId="{8DE13CF0-C486-48C8-ABD6-D9E7AAC04B86}"/>
    <dgm:cxn modelId="{7FBEB8D0-1F4C-4283-A7A1-17CF27345486}" srcId="{C2BE0877-8D1E-4C9F-8871-28F803292D2F}" destId="{AD4CA154-1FB1-4369-B94C-0DA81D43FD8A}" srcOrd="5" destOrd="0" parTransId="{3BA18679-0DCE-48A9-B019-442B5533D26D}" sibTransId="{8F11F493-A008-466B-B79D-CC7A3949D9E7}"/>
    <dgm:cxn modelId="{791195D1-BED1-4FC2-AA04-DE6315E0E5C7}" type="presOf" srcId="{73F5C3E4-7303-4E8E-858D-F4FF980961E5}" destId="{568EEF2A-42AF-4B6D-B095-BC1E9C948AD1}" srcOrd="0" destOrd="0" presId="urn:microsoft.com/office/officeart/2005/8/layout/radial4"/>
    <dgm:cxn modelId="{E1D34DE6-5BA5-44D0-84FB-649B83BF9111}" type="presOf" srcId="{E3FD5F64-BCD0-4FED-99D2-91BBBAA27632}" destId="{B7CCAC21-3EDC-4214-AABD-1036E9E16CBA}" srcOrd="0" destOrd="0" presId="urn:microsoft.com/office/officeart/2005/8/layout/radial4"/>
    <dgm:cxn modelId="{E03D0EE7-BD9C-43F6-840C-ABB2DE319619}" type="presOf" srcId="{B7AB0D8E-3B83-48E5-8161-9CB518F47AAC}" destId="{CAAB6CA7-712A-4909-918C-100A13E24FB8}" srcOrd="0" destOrd="0" presId="urn:microsoft.com/office/officeart/2005/8/layout/radial4"/>
    <dgm:cxn modelId="{BBFEC8F6-42DE-43FC-BB00-D987CB8062BF}" type="presOf" srcId="{C2BE0877-8D1E-4C9F-8871-28F803292D2F}" destId="{7FEF376A-1FCC-494E-8466-815858FD4A88}" srcOrd="0" destOrd="0" presId="urn:microsoft.com/office/officeart/2005/8/layout/radial4"/>
    <dgm:cxn modelId="{C94D41F7-4C67-4EAE-ADF1-3F81ECC46432}" srcId="{B7AB0D8E-3B83-48E5-8161-9CB518F47AAC}" destId="{C2BE0877-8D1E-4C9F-8871-28F803292D2F}" srcOrd="0" destOrd="0" parTransId="{5D43468E-4A7B-4F85-B8B0-B6EDD6614844}" sibTransId="{BC405016-C0B7-4AB3-B8FE-84D1B6FAC508}"/>
    <dgm:cxn modelId="{BF0A41FE-8056-435A-B174-24550A51662E}" type="presOf" srcId="{58E63DB2-2544-4FD4-B0EF-F2EA9318B4BA}" destId="{EA1B93AA-FE3C-4CDB-BAEE-AC0063C6FB63}" srcOrd="0" destOrd="0" presId="urn:microsoft.com/office/officeart/2005/8/layout/radial4"/>
    <dgm:cxn modelId="{7F133415-60CC-4A2F-85D4-0A78958E8708}" type="presParOf" srcId="{CAAB6CA7-712A-4909-918C-100A13E24FB8}" destId="{7FEF376A-1FCC-494E-8466-815858FD4A88}" srcOrd="0" destOrd="0" presId="urn:microsoft.com/office/officeart/2005/8/layout/radial4"/>
    <dgm:cxn modelId="{50BA8143-27AB-4946-AB6E-E7BACF3726C3}" type="presParOf" srcId="{CAAB6CA7-712A-4909-918C-100A13E24FB8}" destId="{68863C64-2F85-4823-BF99-27F3C5A7BE36}" srcOrd="1" destOrd="0" presId="urn:microsoft.com/office/officeart/2005/8/layout/radial4"/>
    <dgm:cxn modelId="{D27B56FE-0D34-4E99-90B5-1FDB88954A05}" type="presParOf" srcId="{CAAB6CA7-712A-4909-918C-100A13E24FB8}" destId="{8351D74F-AD80-4B4A-AB2B-0DE854F1D7B2}" srcOrd="2" destOrd="0" presId="urn:microsoft.com/office/officeart/2005/8/layout/radial4"/>
    <dgm:cxn modelId="{2B01D756-C896-40A2-BEC8-9271F1802FF3}" type="presParOf" srcId="{CAAB6CA7-712A-4909-918C-100A13E24FB8}" destId="{E2F4CEF7-D1CF-490B-9294-8F8CF8F08265}" srcOrd="3" destOrd="0" presId="urn:microsoft.com/office/officeart/2005/8/layout/radial4"/>
    <dgm:cxn modelId="{ABBE285B-D945-4187-A2E2-5137C4E57C81}" type="presParOf" srcId="{CAAB6CA7-712A-4909-918C-100A13E24FB8}" destId="{65A5EB21-28D7-4ED4-802A-47BF85AEB76D}" srcOrd="4" destOrd="0" presId="urn:microsoft.com/office/officeart/2005/8/layout/radial4"/>
    <dgm:cxn modelId="{BE098369-209F-4BE6-898A-DAD3ED7735D6}" type="presParOf" srcId="{CAAB6CA7-712A-4909-918C-100A13E24FB8}" destId="{C33EB8E6-1353-4920-AFF5-EC3221DBDC6D}" srcOrd="5" destOrd="0" presId="urn:microsoft.com/office/officeart/2005/8/layout/radial4"/>
    <dgm:cxn modelId="{D7838AF2-E3A5-486B-8CE9-3779C9E15703}" type="presParOf" srcId="{CAAB6CA7-712A-4909-918C-100A13E24FB8}" destId="{1D801E11-FD5C-4998-8A49-5DEBD49B79C5}" srcOrd="6" destOrd="0" presId="urn:microsoft.com/office/officeart/2005/8/layout/radial4"/>
    <dgm:cxn modelId="{D81DA799-B0DC-4300-BD39-CD943FAB859C}" type="presParOf" srcId="{CAAB6CA7-712A-4909-918C-100A13E24FB8}" destId="{B7CCAC21-3EDC-4214-AABD-1036E9E16CBA}" srcOrd="7" destOrd="0" presId="urn:microsoft.com/office/officeart/2005/8/layout/radial4"/>
    <dgm:cxn modelId="{D7D5BFD5-43A5-4612-A49C-55E225C8C881}" type="presParOf" srcId="{CAAB6CA7-712A-4909-918C-100A13E24FB8}" destId="{EA1B93AA-FE3C-4CDB-BAEE-AC0063C6FB63}" srcOrd="8" destOrd="0" presId="urn:microsoft.com/office/officeart/2005/8/layout/radial4"/>
    <dgm:cxn modelId="{D0361E52-D9DA-4CDA-8653-A980FB591871}" type="presParOf" srcId="{CAAB6CA7-712A-4909-918C-100A13E24FB8}" destId="{568EEF2A-42AF-4B6D-B095-BC1E9C948AD1}" srcOrd="9" destOrd="0" presId="urn:microsoft.com/office/officeart/2005/8/layout/radial4"/>
    <dgm:cxn modelId="{17E4705A-DA41-4A08-A2EE-88D6BF9E03FB}" type="presParOf" srcId="{CAAB6CA7-712A-4909-918C-100A13E24FB8}" destId="{E3D81F63-2788-4C6C-A01E-7CDFB13FF4F1}" srcOrd="10" destOrd="0" presId="urn:microsoft.com/office/officeart/2005/8/layout/radial4"/>
    <dgm:cxn modelId="{D76E0723-5B2A-4D85-BA05-67AA5D358A5D}" type="presParOf" srcId="{CAAB6CA7-712A-4909-918C-100A13E24FB8}" destId="{02EADEAB-E533-4ADA-B617-A36A2E6865E0}" srcOrd="11" destOrd="0" presId="urn:microsoft.com/office/officeart/2005/8/layout/radial4"/>
    <dgm:cxn modelId="{A238219E-0197-472F-B4E0-26DF8A96CA58}" type="presParOf" srcId="{CAAB6CA7-712A-4909-918C-100A13E24FB8}" destId="{FE837A71-CD3E-421A-A06C-A37E0D931B7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110B0C-B28D-4D33-B0AE-603E36E40BC8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C3E796C8-A9ED-4CB9-A214-97F4F722CEEF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Utilize Acuity Criteria to ensure most vulnerable are housed in PSH i.e. longest time homeless, FUSE, Veteran, DV, highest barriers</a:t>
          </a:r>
          <a:endParaRPr lang="en-US" sz="2000" b="1" dirty="0"/>
        </a:p>
      </dgm:t>
    </dgm:pt>
    <dgm:pt modelId="{20183BE6-DE68-4CE6-BDDC-41CF9481F762}" type="parTrans" cxnId="{695D73FD-ACC5-4E87-AC5C-184BB85EE5C7}">
      <dgm:prSet/>
      <dgm:spPr/>
      <dgm:t>
        <a:bodyPr/>
        <a:lstStyle/>
        <a:p>
          <a:endParaRPr lang="en-US"/>
        </a:p>
      </dgm:t>
    </dgm:pt>
    <dgm:pt modelId="{5121A4F3-985E-4E8B-B517-6A4F571CEB64}" type="sibTrans" cxnId="{695D73FD-ACC5-4E87-AC5C-184BB85EE5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3C29EC6-43B5-4CF0-810A-C72AEF7A9789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Coordinate Outreach to prevent duplication</a:t>
          </a:r>
        </a:p>
      </dgm:t>
    </dgm:pt>
    <dgm:pt modelId="{8D830B2C-4F06-4723-9900-C20EDC87058E}" type="parTrans" cxnId="{4D70D7BF-7E78-44CE-A403-7DBCF81F5E6C}">
      <dgm:prSet/>
      <dgm:spPr/>
      <dgm:t>
        <a:bodyPr/>
        <a:lstStyle/>
        <a:p>
          <a:endParaRPr lang="en-US"/>
        </a:p>
      </dgm:t>
    </dgm:pt>
    <dgm:pt modelId="{5D3B286D-1617-469E-8659-ED043D539BE4}" type="sibTrans" cxnId="{4D70D7BF-7E78-44CE-A403-7DBCF81F5E6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07A3D1-77C3-41A7-8FC7-E37F2B7C7CB0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Utilize low barrier programs &amp; RRH when PSH not available </a:t>
          </a:r>
        </a:p>
      </dgm:t>
    </dgm:pt>
    <dgm:pt modelId="{7601B7FB-9DFC-4642-815A-44F6A76FBA03}" type="parTrans" cxnId="{419916B6-D9B4-485B-A001-5259EE8A67E7}">
      <dgm:prSet/>
      <dgm:spPr/>
      <dgm:t>
        <a:bodyPr/>
        <a:lstStyle/>
        <a:p>
          <a:endParaRPr lang="en-US"/>
        </a:p>
      </dgm:t>
    </dgm:pt>
    <dgm:pt modelId="{09D527B8-437A-443F-90A0-45A688A3FD94}" type="sibTrans" cxnId="{419916B6-D9B4-485B-A001-5259EE8A67E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0B12544-1DF2-4DCA-88BE-AE2F097A9FA6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Identify Section 8 Vouchers to move individuals from PSH that no longer require intensive supportive services</a:t>
          </a:r>
        </a:p>
      </dgm:t>
    </dgm:pt>
    <dgm:pt modelId="{A88A7701-DA37-4FCC-9BD7-CAD42DD7BC77}" type="parTrans" cxnId="{62DA07DB-18C7-4C23-B041-FF5F7777C977}">
      <dgm:prSet/>
      <dgm:spPr/>
      <dgm:t>
        <a:bodyPr/>
        <a:lstStyle/>
        <a:p>
          <a:endParaRPr lang="en-US"/>
        </a:p>
      </dgm:t>
    </dgm:pt>
    <dgm:pt modelId="{AEB4AB78-0F53-4B74-8BA2-1A2A39BF6FB1}" type="sibTrans" cxnId="{62DA07DB-18C7-4C23-B041-FF5F7777C97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16C4166-92FD-4C19-8B4F-59D5741454BC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Identify landlords to quickly provide housing</a:t>
          </a:r>
        </a:p>
      </dgm:t>
    </dgm:pt>
    <dgm:pt modelId="{1D5B1EEE-8362-42A4-8F52-E30482DF714D}" type="parTrans" cxnId="{CCA99B84-4BB0-4838-AC67-F3AFFD5388B2}">
      <dgm:prSet/>
      <dgm:spPr/>
      <dgm:t>
        <a:bodyPr/>
        <a:lstStyle/>
        <a:p>
          <a:endParaRPr lang="en-US"/>
        </a:p>
      </dgm:t>
    </dgm:pt>
    <dgm:pt modelId="{6121A631-6F96-48DE-AFB9-D58800170624}" type="sibTrans" cxnId="{CCA99B84-4BB0-4838-AC67-F3AFFD5388B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5AC4A170-B23B-4544-920E-1A9EA00CB077}" type="pres">
      <dgm:prSet presAssocID="{64110B0C-B28D-4D33-B0AE-603E36E40BC8}" presName="linearFlow" presStyleCnt="0">
        <dgm:presLayoutVars>
          <dgm:dir/>
          <dgm:animLvl val="lvl"/>
          <dgm:resizeHandles val="exact"/>
        </dgm:presLayoutVars>
      </dgm:prSet>
      <dgm:spPr/>
    </dgm:pt>
    <dgm:pt modelId="{CBA48174-62F1-475B-8E72-BD201433B9BC}" type="pres">
      <dgm:prSet presAssocID="{C3E796C8-A9ED-4CB9-A214-97F4F722CEEF}" presName="compositeNode" presStyleCnt="0"/>
      <dgm:spPr/>
    </dgm:pt>
    <dgm:pt modelId="{AF17BCDF-1B5D-4F94-AF61-14564E4881F0}" type="pres">
      <dgm:prSet presAssocID="{C3E796C8-A9ED-4CB9-A214-97F4F722CE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40960F2-7BEA-4CE3-99C4-FAA4331AF20C}" type="pres">
      <dgm:prSet presAssocID="{C3E796C8-A9ED-4CB9-A214-97F4F722CEEF}" presName="parSh" presStyleCnt="0"/>
      <dgm:spPr/>
    </dgm:pt>
    <dgm:pt modelId="{EED69D9C-6574-4DED-AA68-E3F50582D351}" type="pres">
      <dgm:prSet presAssocID="{C3E796C8-A9ED-4CB9-A214-97F4F722CEEF}" presName="lineNode" presStyleLbl="alignAccFollowNode1" presStyleIdx="0" presStyleCnt="15"/>
      <dgm:spPr/>
    </dgm:pt>
    <dgm:pt modelId="{3F18B92B-0A34-4AF7-A8AC-C4934706427E}" type="pres">
      <dgm:prSet presAssocID="{C3E796C8-A9ED-4CB9-A214-97F4F722CEEF}" presName="lineArrowNode" presStyleLbl="alignAccFollowNode1" presStyleIdx="1" presStyleCnt="15"/>
      <dgm:spPr/>
    </dgm:pt>
    <dgm:pt modelId="{B4FAF91C-4006-4A33-AB78-872C2C5DBBC3}" type="pres">
      <dgm:prSet presAssocID="{5121A4F3-985E-4E8B-B517-6A4F571CEB64}" presName="sibTransNodeCircle" presStyleLbl="alignNode1" presStyleIdx="0" presStyleCnt="5" custLinFactNeighborX="3928" custLinFactNeighborY="-8593">
        <dgm:presLayoutVars>
          <dgm:chMax val="0"/>
          <dgm:bulletEnabled/>
        </dgm:presLayoutVars>
      </dgm:prSet>
      <dgm:spPr/>
    </dgm:pt>
    <dgm:pt modelId="{D5E3F4DC-137D-46FC-BDA9-3F43956ED3D6}" type="pres">
      <dgm:prSet presAssocID="{5121A4F3-985E-4E8B-B517-6A4F571CEB64}" presName="spacerBetweenCircleAndCallout" presStyleCnt="0">
        <dgm:presLayoutVars/>
      </dgm:prSet>
      <dgm:spPr/>
    </dgm:pt>
    <dgm:pt modelId="{5EABF80C-B919-479A-9CF6-55385ADA98BC}" type="pres">
      <dgm:prSet presAssocID="{C3E796C8-A9ED-4CB9-A214-97F4F722CEEF}" presName="nodeText" presStyleLbl="alignAccFollowNode1" presStyleIdx="2" presStyleCnt="15">
        <dgm:presLayoutVars>
          <dgm:bulletEnabled val="1"/>
        </dgm:presLayoutVars>
      </dgm:prSet>
      <dgm:spPr/>
    </dgm:pt>
    <dgm:pt modelId="{8D9D5FFC-DE6D-4B98-A6E8-AAD4738A9329}" type="pres">
      <dgm:prSet presAssocID="{5121A4F3-985E-4E8B-B517-6A4F571CEB64}" presName="sibTransComposite" presStyleCnt="0"/>
      <dgm:spPr/>
    </dgm:pt>
    <dgm:pt modelId="{B94D11EB-B086-4F9E-94B6-65912FF2F24F}" type="pres">
      <dgm:prSet presAssocID="{93C29EC6-43B5-4CF0-810A-C72AEF7A9789}" presName="compositeNode" presStyleCnt="0"/>
      <dgm:spPr/>
    </dgm:pt>
    <dgm:pt modelId="{5BB636EE-9E7C-4C24-98F8-30EA1EDB4FC9}" type="pres">
      <dgm:prSet presAssocID="{93C29EC6-43B5-4CF0-810A-C72AEF7A978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33CB0B6-B233-47A9-B817-B591E96758FD}" type="pres">
      <dgm:prSet presAssocID="{93C29EC6-43B5-4CF0-810A-C72AEF7A9789}" presName="parSh" presStyleCnt="0"/>
      <dgm:spPr/>
    </dgm:pt>
    <dgm:pt modelId="{3C35D09F-7391-4599-9E0D-02548C08377F}" type="pres">
      <dgm:prSet presAssocID="{93C29EC6-43B5-4CF0-810A-C72AEF7A9789}" presName="lineNode" presStyleLbl="alignAccFollowNode1" presStyleIdx="3" presStyleCnt="15"/>
      <dgm:spPr/>
    </dgm:pt>
    <dgm:pt modelId="{7CDE6769-0238-4AAE-BBD2-EB00A658833B}" type="pres">
      <dgm:prSet presAssocID="{93C29EC6-43B5-4CF0-810A-C72AEF7A9789}" presName="lineArrowNode" presStyleLbl="alignAccFollowNode1" presStyleIdx="4" presStyleCnt="15"/>
      <dgm:spPr/>
    </dgm:pt>
    <dgm:pt modelId="{31A0111E-1D0D-40DE-80E8-8A197AB93F93}" type="pres">
      <dgm:prSet presAssocID="{5D3B286D-1617-469E-8659-ED043D539BE4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932CDBF1-2CDD-4F6F-85AB-B809E36723D9}" type="pres">
      <dgm:prSet presAssocID="{5D3B286D-1617-469E-8659-ED043D539BE4}" presName="spacerBetweenCircleAndCallout" presStyleCnt="0">
        <dgm:presLayoutVars/>
      </dgm:prSet>
      <dgm:spPr/>
    </dgm:pt>
    <dgm:pt modelId="{E94FF058-24B1-44E2-92DA-E00E22C22553}" type="pres">
      <dgm:prSet presAssocID="{93C29EC6-43B5-4CF0-810A-C72AEF7A9789}" presName="nodeText" presStyleLbl="alignAccFollowNode1" presStyleIdx="5" presStyleCnt="15" custLinFactNeighborX="-2809">
        <dgm:presLayoutVars>
          <dgm:bulletEnabled val="1"/>
        </dgm:presLayoutVars>
      </dgm:prSet>
      <dgm:spPr/>
    </dgm:pt>
    <dgm:pt modelId="{F06598DA-F77D-406A-8437-AAC9F6882BEE}" type="pres">
      <dgm:prSet presAssocID="{5D3B286D-1617-469E-8659-ED043D539BE4}" presName="sibTransComposite" presStyleCnt="0"/>
      <dgm:spPr/>
    </dgm:pt>
    <dgm:pt modelId="{048D54C4-E2C2-42E7-B419-BCA5C8BBEBE6}" type="pres">
      <dgm:prSet presAssocID="{4D07A3D1-77C3-41A7-8FC7-E37F2B7C7CB0}" presName="compositeNode" presStyleCnt="0"/>
      <dgm:spPr/>
    </dgm:pt>
    <dgm:pt modelId="{E4A013A3-8267-4C17-861D-C08F695D57D6}" type="pres">
      <dgm:prSet presAssocID="{4D07A3D1-77C3-41A7-8FC7-E37F2B7C7CB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0905680-2CBD-4F50-84BA-95C83A61E665}" type="pres">
      <dgm:prSet presAssocID="{4D07A3D1-77C3-41A7-8FC7-E37F2B7C7CB0}" presName="parSh" presStyleCnt="0"/>
      <dgm:spPr/>
    </dgm:pt>
    <dgm:pt modelId="{0CB7CB92-9A0B-40A3-9DC9-517D18F6A080}" type="pres">
      <dgm:prSet presAssocID="{4D07A3D1-77C3-41A7-8FC7-E37F2B7C7CB0}" presName="lineNode" presStyleLbl="alignAccFollowNode1" presStyleIdx="6" presStyleCnt="15"/>
      <dgm:spPr/>
    </dgm:pt>
    <dgm:pt modelId="{FCB15E3C-616C-45AD-90D5-FD61A48A5736}" type="pres">
      <dgm:prSet presAssocID="{4D07A3D1-77C3-41A7-8FC7-E37F2B7C7CB0}" presName="lineArrowNode" presStyleLbl="alignAccFollowNode1" presStyleIdx="7" presStyleCnt="15"/>
      <dgm:spPr/>
    </dgm:pt>
    <dgm:pt modelId="{2CB775C4-D3BA-4989-A13D-00FBB6E4E4CC}" type="pres">
      <dgm:prSet presAssocID="{09D527B8-437A-443F-90A0-45A688A3FD94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C5ADDD11-204F-4744-9322-8EA80BD451F1}" type="pres">
      <dgm:prSet presAssocID="{09D527B8-437A-443F-90A0-45A688A3FD94}" presName="spacerBetweenCircleAndCallout" presStyleCnt="0">
        <dgm:presLayoutVars/>
      </dgm:prSet>
      <dgm:spPr/>
    </dgm:pt>
    <dgm:pt modelId="{780FD278-7DA0-4C9D-9872-58014681CF15}" type="pres">
      <dgm:prSet presAssocID="{4D07A3D1-77C3-41A7-8FC7-E37F2B7C7CB0}" presName="nodeText" presStyleLbl="alignAccFollowNode1" presStyleIdx="8" presStyleCnt="15" custLinFactNeighborX="-2809">
        <dgm:presLayoutVars>
          <dgm:bulletEnabled val="1"/>
        </dgm:presLayoutVars>
      </dgm:prSet>
      <dgm:spPr/>
    </dgm:pt>
    <dgm:pt modelId="{77984D82-562D-4C81-88D1-7EDA0B33B857}" type="pres">
      <dgm:prSet presAssocID="{09D527B8-437A-443F-90A0-45A688A3FD94}" presName="sibTransComposite" presStyleCnt="0"/>
      <dgm:spPr/>
    </dgm:pt>
    <dgm:pt modelId="{84D0A91E-5DE1-41F6-BF2E-A9FCDA950BA5}" type="pres">
      <dgm:prSet presAssocID="{B0B12544-1DF2-4DCA-88BE-AE2F097A9FA6}" presName="compositeNode" presStyleCnt="0"/>
      <dgm:spPr/>
    </dgm:pt>
    <dgm:pt modelId="{81315240-FB65-48CE-A308-618D41080869}" type="pres">
      <dgm:prSet presAssocID="{B0B12544-1DF2-4DCA-88BE-AE2F097A9FA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5AF1D6-D958-430F-B237-7C2AA82B3226}" type="pres">
      <dgm:prSet presAssocID="{B0B12544-1DF2-4DCA-88BE-AE2F097A9FA6}" presName="parSh" presStyleCnt="0"/>
      <dgm:spPr/>
    </dgm:pt>
    <dgm:pt modelId="{018616ED-9672-4EA7-9EC8-7D7C51115923}" type="pres">
      <dgm:prSet presAssocID="{B0B12544-1DF2-4DCA-88BE-AE2F097A9FA6}" presName="lineNode" presStyleLbl="alignAccFollowNode1" presStyleIdx="9" presStyleCnt="15"/>
      <dgm:spPr/>
    </dgm:pt>
    <dgm:pt modelId="{C09BC5BC-7DA8-405A-8662-D95B203BAAD6}" type="pres">
      <dgm:prSet presAssocID="{B0B12544-1DF2-4DCA-88BE-AE2F097A9FA6}" presName="lineArrowNode" presStyleLbl="alignAccFollowNode1" presStyleIdx="10" presStyleCnt="15"/>
      <dgm:spPr/>
    </dgm:pt>
    <dgm:pt modelId="{BAC2C726-BB2F-4002-8C4A-503DCCA9EB99}" type="pres">
      <dgm:prSet presAssocID="{AEB4AB78-0F53-4B74-8BA2-1A2A39BF6FB1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7898D2F5-5385-487C-BDF3-33D2A0B1BD81}" type="pres">
      <dgm:prSet presAssocID="{AEB4AB78-0F53-4B74-8BA2-1A2A39BF6FB1}" presName="spacerBetweenCircleAndCallout" presStyleCnt="0">
        <dgm:presLayoutVars/>
      </dgm:prSet>
      <dgm:spPr/>
    </dgm:pt>
    <dgm:pt modelId="{55E4CC5B-339D-4DB3-ACB5-1F13BB422E64}" type="pres">
      <dgm:prSet presAssocID="{B0B12544-1DF2-4DCA-88BE-AE2F097A9FA6}" presName="nodeText" presStyleLbl="alignAccFollowNode1" presStyleIdx="11" presStyleCnt="15">
        <dgm:presLayoutVars>
          <dgm:bulletEnabled val="1"/>
        </dgm:presLayoutVars>
      </dgm:prSet>
      <dgm:spPr/>
    </dgm:pt>
    <dgm:pt modelId="{1584846F-2D25-440D-AC99-62B280CA2319}" type="pres">
      <dgm:prSet presAssocID="{AEB4AB78-0F53-4B74-8BA2-1A2A39BF6FB1}" presName="sibTransComposite" presStyleCnt="0"/>
      <dgm:spPr/>
    </dgm:pt>
    <dgm:pt modelId="{CA795C6A-4F59-41AC-A8C7-E45C2110D8A5}" type="pres">
      <dgm:prSet presAssocID="{416C4166-92FD-4C19-8B4F-59D5741454BC}" presName="compositeNode" presStyleCnt="0"/>
      <dgm:spPr/>
    </dgm:pt>
    <dgm:pt modelId="{BD9AC191-5F68-40E5-BA93-5248883A9C49}" type="pres">
      <dgm:prSet presAssocID="{416C4166-92FD-4C19-8B4F-59D5741454B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8B4AF23-6109-48EB-A8A2-9AC4EBAD9A4F}" type="pres">
      <dgm:prSet presAssocID="{416C4166-92FD-4C19-8B4F-59D5741454BC}" presName="parSh" presStyleCnt="0"/>
      <dgm:spPr/>
    </dgm:pt>
    <dgm:pt modelId="{02C719E9-3998-49B7-BD53-58258036E173}" type="pres">
      <dgm:prSet presAssocID="{416C4166-92FD-4C19-8B4F-59D5741454BC}" presName="lineNode" presStyleLbl="alignAccFollowNode1" presStyleIdx="12" presStyleCnt="15"/>
      <dgm:spPr/>
    </dgm:pt>
    <dgm:pt modelId="{221AE5E4-B589-423D-B503-4FDCD96DE195}" type="pres">
      <dgm:prSet presAssocID="{416C4166-92FD-4C19-8B4F-59D5741454BC}" presName="lineArrowNode" presStyleLbl="alignAccFollowNode1" presStyleIdx="13" presStyleCnt="15"/>
      <dgm:spPr/>
    </dgm:pt>
    <dgm:pt modelId="{73BCAF03-B547-45AF-BF6D-CBB96C3DD184}" type="pres">
      <dgm:prSet presAssocID="{6121A631-6F96-48DE-AFB9-D58800170624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408865B1-E10F-4565-B7ED-1B26D53F9CCC}" type="pres">
      <dgm:prSet presAssocID="{6121A631-6F96-48DE-AFB9-D58800170624}" presName="spacerBetweenCircleAndCallout" presStyleCnt="0">
        <dgm:presLayoutVars/>
      </dgm:prSet>
      <dgm:spPr/>
    </dgm:pt>
    <dgm:pt modelId="{17D9F6C1-F927-4A04-9D93-D7A06C74385D}" type="pres">
      <dgm:prSet presAssocID="{416C4166-92FD-4C19-8B4F-59D5741454BC}" presName="nodeText" presStyleLbl="alignAccFollowNode1" presStyleIdx="14" presStyleCnt="15" custLinFactNeighborX="-2809">
        <dgm:presLayoutVars>
          <dgm:bulletEnabled val="1"/>
        </dgm:presLayoutVars>
      </dgm:prSet>
      <dgm:spPr/>
    </dgm:pt>
  </dgm:ptLst>
  <dgm:cxnLst>
    <dgm:cxn modelId="{267C430D-172B-4844-9AEE-867E5E6BFFB4}" type="presOf" srcId="{C3E796C8-A9ED-4CB9-A214-97F4F722CEEF}" destId="{5EABF80C-B919-479A-9CF6-55385ADA98BC}" srcOrd="0" destOrd="0" presId="urn:microsoft.com/office/officeart/2016/7/layout/LinearArrowProcessNumbered"/>
    <dgm:cxn modelId="{456A253B-4F17-46E4-9A15-4E398E691CD1}" type="presOf" srcId="{64110B0C-B28D-4D33-B0AE-603E36E40BC8}" destId="{5AC4A170-B23B-4544-920E-1A9EA00CB077}" srcOrd="0" destOrd="0" presId="urn:microsoft.com/office/officeart/2016/7/layout/LinearArrowProcessNumbered"/>
    <dgm:cxn modelId="{E3BD6B61-4F24-4B07-8705-C8B8D8AE493C}" type="presOf" srcId="{5121A4F3-985E-4E8B-B517-6A4F571CEB64}" destId="{B4FAF91C-4006-4A33-AB78-872C2C5DBBC3}" srcOrd="0" destOrd="0" presId="urn:microsoft.com/office/officeart/2016/7/layout/LinearArrowProcessNumbered"/>
    <dgm:cxn modelId="{DFB24448-596E-414D-99B7-467D2BAD2087}" type="presOf" srcId="{93C29EC6-43B5-4CF0-810A-C72AEF7A9789}" destId="{E94FF058-24B1-44E2-92DA-E00E22C22553}" srcOrd="0" destOrd="0" presId="urn:microsoft.com/office/officeart/2016/7/layout/LinearArrowProcessNumbered"/>
    <dgm:cxn modelId="{CB90B982-2AE2-4724-AA44-F34E7CBF7E56}" type="presOf" srcId="{6121A631-6F96-48DE-AFB9-D58800170624}" destId="{73BCAF03-B547-45AF-BF6D-CBB96C3DD184}" srcOrd="0" destOrd="0" presId="urn:microsoft.com/office/officeart/2016/7/layout/LinearArrowProcessNumbered"/>
    <dgm:cxn modelId="{CCA99B84-4BB0-4838-AC67-F3AFFD5388B2}" srcId="{64110B0C-B28D-4D33-B0AE-603E36E40BC8}" destId="{416C4166-92FD-4C19-8B4F-59D5741454BC}" srcOrd="4" destOrd="0" parTransId="{1D5B1EEE-8362-42A4-8F52-E30482DF714D}" sibTransId="{6121A631-6F96-48DE-AFB9-D58800170624}"/>
    <dgm:cxn modelId="{2096FEA8-B849-48DE-83A8-09A384518A7A}" type="presOf" srcId="{AEB4AB78-0F53-4B74-8BA2-1A2A39BF6FB1}" destId="{BAC2C726-BB2F-4002-8C4A-503DCCA9EB99}" srcOrd="0" destOrd="0" presId="urn:microsoft.com/office/officeart/2016/7/layout/LinearArrowProcessNumbered"/>
    <dgm:cxn modelId="{E0E59FB4-57DA-4A4D-9E85-83A2C279A0E5}" type="presOf" srcId="{B0B12544-1DF2-4DCA-88BE-AE2F097A9FA6}" destId="{55E4CC5B-339D-4DB3-ACB5-1F13BB422E64}" srcOrd="0" destOrd="0" presId="urn:microsoft.com/office/officeart/2016/7/layout/LinearArrowProcessNumbered"/>
    <dgm:cxn modelId="{419916B6-D9B4-485B-A001-5259EE8A67E7}" srcId="{64110B0C-B28D-4D33-B0AE-603E36E40BC8}" destId="{4D07A3D1-77C3-41A7-8FC7-E37F2B7C7CB0}" srcOrd="2" destOrd="0" parTransId="{7601B7FB-9DFC-4642-815A-44F6A76FBA03}" sibTransId="{09D527B8-437A-443F-90A0-45A688A3FD94}"/>
    <dgm:cxn modelId="{783FBBB7-3B4B-442D-83FA-50763DD5B990}" type="presOf" srcId="{09D527B8-437A-443F-90A0-45A688A3FD94}" destId="{2CB775C4-D3BA-4989-A13D-00FBB6E4E4CC}" srcOrd="0" destOrd="0" presId="urn:microsoft.com/office/officeart/2016/7/layout/LinearArrowProcessNumbered"/>
    <dgm:cxn modelId="{4D70D7BF-7E78-44CE-A403-7DBCF81F5E6C}" srcId="{64110B0C-B28D-4D33-B0AE-603E36E40BC8}" destId="{93C29EC6-43B5-4CF0-810A-C72AEF7A9789}" srcOrd="1" destOrd="0" parTransId="{8D830B2C-4F06-4723-9900-C20EDC87058E}" sibTransId="{5D3B286D-1617-469E-8659-ED043D539BE4}"/>
    <dgm:cxn modelId="{CC2525C8-8ABC-438E-807A-B42A65D4AE92}" type="presOf" srcId="{4D07A3D1-77C3-41A7-8FC7-E37F2B7C7CB0}" destId="{780FD278-7DA0-4C9D-9872-58014681CF15}" srcOrd="0" destOrd="0" presId="urn:microsoft.com/office/officeart/2016/7/layout/LinearArrowProcessNumbered"/>
    <dgm:cxn modelId="{E9B040D7-3FB3-4C21-917A-7FC420779EAB}" type="presOf" srcId="{5D3B286D-1617-469E-8659-ED043D539BE4}" destId="{31A0111E-1D0D-40DE-80E8-8A197AB93F93}" srcOrd="0" destOrd="0" presId="urn:microsoft.com/office/officeart/2016/7/layout/LinearArrowProcessNumbered"/>
    <dgm:cxn modelId="{62DA07DB-18C7-4C23-B041-FF5F7777C977}" srcId="{64110B0C-B28D-4D33-B0AE-603E36E40BC8}" destId="{B0B12544-1DF2-4DCA-88BE-AE2F097A9FA6}" srcOrd="3" destOrd="0" parTransId="{A88A7701-DA37-4FCC-9BD7-CAD42DD7BC77}" sibTransId="{AEB4AB78-0F53-4B74-8BA2-1A2A39BF6FB1}"/>
    <dgm:cxn modelId="{D220B2EA-EE2E-4C97-9DC7-E6AA6EB8EC8F}" type="presOf" srcId="{416C4166-92FD-4C19-8B4F-59D5741454BC}" destId="{17D9F6C1-F927-4A04-9D93-D7A06C74385D}" srcOrd="0" destOrd="0" presId="urn:microsoft.com/office/officeart/2016/7/layout/LinearArrowProcessNumbered"/>
    <dgm:cxn modelId="{695D73FD-ACC5-4E87-AC5C-184BB85EE5C7}" srcId="{64110B0C-B28D-4D33-B0AE-603E36E40BC8}" destId="{C3E796C8-A9ED-4CB9-A214-97F4F722CEEF}" srcOrd="0" destOrd="0" parTransId="{20183BE6-DE68-4CE6-BDDC-41CF9481F762}" sibTransId="{5121A4F3-985E-4E8B-B517-6A4F571CEB64}"/>
    <dgm:cxn modelId="{D578A7D1-44DD-4642-817F-48BB1F0F74B8}" type="presParOf" srcId="{5AC4A170-B23B-4544-920E-1A9EA00CB077}" destId="{CBA48174-62F1-475B-8E72-BD201433B9BC}" srcOrd="0" destOrd="0" presId="urn:microsoft.com/office/officeart/2016/7/layout/LinearArrowProcessNumbered"/>
    <dgm:cxn modelId="{6F4F0AF4-E6C4-4B6F-AA50-B047963FCD1F}" type="presParOf" srcId="{CBA48174-62F1-475B-8E72-BD201433B9BC}" destId="{AF17BCDF-1B5D-4F94-AF61-14564E4881F0}" srcOrd="0" destOrd="0" presId="urn:microsoft.com/office/officeart/2016/7/layout/LinearArrowProcessNumbered"/>
    <dgm:cxn modelId="{A0F7B141-E46B-4822-B490-C7A7292167F5}" type="presParOf" srcId="{CBA48174-62F1-475B-8E72-BD201433B9BC}" destId="{840960F2-7BEA-4CE3-99C4-FAA4331AF20C}" srcOrd="1" destOrd="0" presId="urn:microsoft.com/office/officeart/2016/7/layout/LinearArrowProcessNumbered"/>
    <dgm:cxn modelId="{94C4FF35-495D-4DF8-A9B9-616021C4F4D7}" type="presParOf" srcId="{840960F2-7BEA-4CE3-99C4-FAA4331AF20C}" destId="{EED69D9C-6574-4DED-AA68-E3F50582D351}" srcOrd="0" destOrd="0" presId="urn:microsoft.com/office/officeart/2016/7/layout/LinearArrowProcessNumbered"/>
    <dgm:cxn modelId="{DF67E271-6A61-4893-B7D4-C8562F6E71E1}" type="presParOf" srcId="{840960F2-7BEA-4CE3-99C4-FAA4331AF20C}" destId="{3F18B92B-0A34-4AF7-A8AC-C4934706427E}" srcOrd="1" destOrd="0" presId="urn:microsoft.com/office/officeart/2016/7/layout/LinearArrowProcessNumbered"/>
    <dgm:cxn modelId="{58700362-FB21-4C33-AF61-0D8585C7A2ED}" type="presParOf" srcId="{840960F2-7BEA-4CE3-99C4-FAA4331AF20C}" destId="{B4FAF91C-4006-4A33-AB78-872C2C5DBBC3}" srcOrd="2" destOrd="0" presId="urn:microsoft.com/office/officeart/2016/7/layout/LinearArrowProcessNumbered"/>
    <dgm:cxn modelId="{A86D1D0E-1843-483E-B690-F855BE6FFCB2}" type="presParOf" srcId="{840960F2-7BEA-4CE3-99C4-FAA4331AF20C}" destId="{D5E3F4DC-137D-46FC-BDA9-3F43956ED3D6}" srcOrd="3" destOrd="0" presId="urn:microsoft.com/office/officeart/2016/7/layout/LinearArrowProcessNumbered"/>
    <dgm:cxn modelId="{50B76830-7410-4864-8ED3-8EBEBEEFC7D0}" type="presParOf" srcId="{CBA48174-62F1-475B-8E72-BD201433B9BC}" destId="{5EABF80C-B919-479A-9CF6-55385ADA98BC}" srcOrd="2" destOrd="0" presId="urn:microsoft.com/office/officeart/2016/7/layout/LinearArrowProcessNumbered"/>
    <dgm:cxn modelId="{E2295F2C-B69A-40F8-A143-E649AFB711F6}" type="presParOf" srcId="{5AC4A170-B23B-4544-920E-1A9EA00CB077}" destId="{8D9D5FFC-DE6D-4B98-A6E8-AAD4738A9329}" srcOrd="1" destOrd="0" presId="urn:microsoft.com/office/officeart/2016/7/layout/LinearArrowProcessNumbered"/>
    <dgm:cxn modelId="{3AA46B2C-84F8-4C59-9085-003749DA61A3}" type="presParOf" srcId="{5AC4A170-B23B-4544-920E-1A9EA00CB077}" destId="{B94D11EB-B086-4F9E-94B6-65912FF2F24F}" srcOrd="2" destOrd="0" presId="urn:microsoft.com/office/officeart/2016/7/layout/LinearArrowProcessNumbered"/>
    <dgm:cxn modelId="{08C74784-1826-45FF-950A-F4A76507B7E6}" type="presParOf" srcId="{B94D11EB-B086-4F9E-94B6-65912FF2F24F}" destId="{5BB636EE-9E7C-4C24-98F8-30EA1EDB4FC9}" srcOrd="0" destOrd="0" presId="urn:microsoft.com/office/officeart/2016/7/layout/LinearArrowProcessNumbered"/>
    <dgm:cxn modelId="{2362185D-EAB9-4B52-9EAA-32BE9E35D7CA}" type="presParOf" srcId="{B94D11EB-B086-4F9E-94B6-65912FF2F24F}" destId="{333CB0B6-B233-47A9-B817-B591E96758FD}" srcOrd="1" destOrd="0" presId="urn:microsoft.com/office/officeart/2016/7/layout/LinearArrowProcessNumbered"/>
    <dgm:cxn modelId="{C2116B3F-F05E-4B29-A0D6-D7D17B9FDAFE}" type="presParOf" srcId="{333CB0B6-B233-47A9-B817-B591E96758FD}" destId="{3C35D09F-7391-4599-9E0D-02548C08377F}" srcOrd="0" destOrd="0" presId="urn:microsoft.com/office/officeart/2016/7/layout/LinearArrowProcessNumbered"/>
    <dgm:cxn modelId="{DFE23CE5-E332-4FF9-B570-E8684B2CA80F}" type="presParOf" srcId="{333CB0B6-B233-47A9-B817-B591E96758FD}" destId="{7CDE6769-0238-4AAE-BBD2-EB00A658833B}" srcOrd="1" destOrd="0" presId="urn:microsoft.com/office/officeart/2016/7/layout/LinearArrowProcessNumbered"/>
    <dgm:cxn modelId="{D0E7F415-CE49-4C58-8341-0029DF1C0A20}" type="presParOf" srcId="{333CB0B6-B233-47A9-B817-B591E96758FD}" destId="{31A0111E-1D0D-40DE-80E8-8A197AB93F93}" srcOrd="2" destOrd="0" presId="urn:microsoft.com/office/officeart/2016/7/layout/LinearArrowProcessNumbered"/>
    <dgm:cxn modelId="{6E030545-20BA-471A-B219-25F32E2EB86E}" type="presParOf" srcId="{333CB0B6-B233-47A9-B817-B591E96758FD}" destId="{932CDBF1-2CDD-4F6F-85AB-B809E36723D9}" srcOrd="3" destOrd="0" presId="urn:microsoft.com/office/officeart/2016/7/layout/LinearArrowProcessNumbered"/>
    <dgm:cxn modelId="{421DEE3A-B9B3-4E7B-A9E1-C6F7768E4B43}" type="presParOf" srcId="{B94D11EB-B086-4F9E-94B6-65912FF2F24F}" destId="{E94FF058-24B1-44E2-92DA-E00E22C22553}" srcOrd="2" destOrd="0" presId="urn:microsoft.com/office/officeart/2016/7/layout/LinearArrowProcessNumbered"/>
    <dgm:cxn modelId="{1291BC0B-C566-46DD-BB57-380A4248F1FE}" type="presParOf" srcId="{5AC4A170-B23B-4544-920E-1A9EA00CB077}" destId="{F06598DA-F77D-406A-8437-AAC9F6882BEE}" srcOrd="3" destOrd="0" presId="urn:microsoft.com/office/officeart/2016/7/layout/LinearArrowProcessNumbered"/>
    <dgm:cxn modelId="{DE1D9DEE-A4BF-4ACA-9A2A-C23CBEB1ABBD}" type="presParOf" srcId="{5AC4A170-B23B-4544-920E-1A9EA00CB077}" destId="{048D54C4-E2C2-42E7-B419-BCA5C8BBEBE6}" srcOrd="4" destOrd="0" presId="urn:microsoft.com/office/officeart/2016/7/layout/LinearArrowProcessNumbered"/>
    <dgm:cxn modelId="{7EBDE1FF-E469-4431-9750-80FB6D5432B3}" type="presParOf" srcId="{048D54C4-E2C2-42E7-B419-BCA5C8BBEBE6}" destId="{E4A013A3-8267-4C17-861D-C08F695D57D6}" srcOrd="0" destOrd="0" presId="urn:microsoft.com/office/officeart/2016/7/layout/LinearArrowProcessNumbered"/>
    <dgm:cxn modelId="{2B194201-EFA9-474D-914F-73EC6E0557BD}" type="presParOf" srcId="{048D54C4-E2C2-42E7-B419-BCA5C8BBEBE6}" destId="{90905680-2CBD-4F50-84BA-95C83A61E665}" srcOrd="1" destOrd="0" presId="urn:microsoft.com/office/officeart/2016/7/layout/LinearArrowProcessNumbered"/>
    <dgm:cxn modelId="{4BFB9E2E-F082-4803-9891-295CE26ED796}" type="presParOf" srcId="{90905680-2CBD-4F50-84BA-95C83A61E665}" destId="{0CB7CB92-9A0B-40A3-9DC9-517D18F6A080}" srcOrd="0" destOrd="0" presId="urn:microsoft.com/office/officeart/2016/7/layout/LinearArrowProcessNumbered"/>
    <dgm:cxn modelId="{E59B813D-F07E-4483-B5B3-1F598D5ABFAA}" type="presParOf" srcId="{90905680-2CBD-4F50-84BA-95C83A61E665}" destId="{FCB15E3C-616C-45AD-90D5-FD61A48A5736}" srcOrd="1" destOrd="0" presId="urn:microsoft.com/office/officeart/2016/7/layout/LinearArrowProcessNumbered"/>
    <dgm:cxn modelId="{A2DB625A-B93A-46AA-9A66-A4C97D6E46C1}" type="presParOf" srcId="{90905680-2CBD-4F50-84BA-95C83A61E665}" destId="{2CB775C4-D3BA-4989-A13D-00FBB6E4E4CC}" srcOrd="2" destOrd="0" presId="urn:microsoft.com/office/officeart/2016/7/layout/LinearArrowProcessNumbered"/>
    <dgm:cxn modelId="{547F70FF-7BC0-425F-B16C-4037460A45CE}" type="presParOf" srcId="{90905680-2CBD-4F50-84BA-95C83A61E665}" destId="{C5ADDD11-204F-4744-9322-8EA80BD451F1}" srcOrd="3" destOrd="0" presId="urn:microsoft.com/office/officeart/2016/7/layout/LinearArrowProcessNumbered"/>
    <dgm:cxn modelId="{BFE5ABDE-960B-45A4-8DE7-EE71DCAF7EB3}" type="presParOf" srcId="{048D54C4-E2C2-42E7-B419-BCA5C8BBEBE6}" destId="{780FD278-7DA0-4C9D-9872-58014681CF15}" srcOrd="2" destOrd="0" presId="urn:microsoft.com/office/officeart/2016/7/layout/LinearArrowProcessNumbered"/>
    <dgm:cxn modelId="{5C56696C-1509-4C30-A421-8E8178231E30}" type="presParOf" srcId="{5AC4A170-B23B-4544-920E-1A9EA00CB077}" destId="{77984D82-562D-4C81-88D1-7EDA0B33B857}" srcOrd="5" destOrd="0" presId="urn:microsoft.com/office/officeart/2016/7/layout/LinearArrowProcessNumbered"/>
    <dgm:cxn modelId="{AC946A7D-187B-4237-847F-50A0E43F9E91}" type="presParOf" srcId="{5AC4A170-B23B-4544-920E-1A9EA00CB077}" destId="{84D0A91E-5DE1-41F6-BF2E-A9FCDA950BA5}" srcOrd="6" destOrd="0" presId="urn:microsoft.com/office/officeart/2016/7/layout/LinearArrowProcessNumbered"/>
    <dgm:cxn modelId="{10F9FD10-DD94-459C-8467-48B7412F1BC9}" type="presParOf" srcId="{84D0A91E-5DE1-41F6-BF2E-A9FCDA950BA5}" destId="{81315240-FB65-48CE-A308-618D41080869}" srcOrd="0" destOrd="0" presId="urn:microsoft.com/office/officeart/2016/7/layout/LinearArrowProcessNumbered"/>
    <dgm:cxn modelId="{85E708A1-E59D-44DD-A099-F1350269D37F}" type="presParOf" srcId="{84D0A91E-5DE1-41F6-BF2E-A9FCDA950BA5}" destId="{8B5AF1D6-D958-430F-B237-7C2AA82B3226}" srcOrd="1" destOrd="0" presId="urn:microsoft.com/office/officeart/2016/7/layout/LinearArrowProcessNumbered"/>
    <dgm:cxn modelId="{4C253328-2736-4B79-B0C3-A5C1C04B2A95}" type="presParOf" srcId="{8B5AF1D6-D958-430F-B237-7C2AA82B3226}" destId="{018616ED-9672-4EA7-9EC8-7D7C51115923}" srcOrd="0" destOrd="0" presId="urn:microsoft.com/office/officeart/2016/7/layout/LinearArrowProcessNumbered"/>
    <dgm:cxn modelId="{436FF040-E103-408F-94EF-4136FCBB16BA}" type="presParOf" srcId="{8B5AF1D6-D958-430F-B237-7C2AA82B3226}" destId="{C09BC5BC-7DA8-405A-8662-D95B203BAAD6}" srcOrd="1" destOrd="0" presId="urn:microsoft.com/office/officeart/2016/7/layout/LinearArrowProcessNumbered"/>
    <dgm:cxn modelId="{19098706-EF6C-476A-907C-428CC6C4B73F}" type="presParOf" srcId="{8B5AF1D6-D958-430F-B237-7C2AA82B3226}" destId="{BAC2C726-BB2F-4002-8C4A-503DCCA9EB99}" srcOrd="2" destOrd="0" presId="urn:microsoft.com/office/officeart/2016/7/layout/LinearArrowProcessNumbered"/>
    <dgm:cxn modelId="{86D78771-5848-4254-9656-D095B715356F}" type="presParOf" srcId="{8B5AF1D6-D958-430F-B237-7C2AA82B3226}" destId="{7898D2F5-5385-487C-BDF3-33D2A0B1BD81}" srcOrd="3" destOrd="0" presId="urn:microsoft.com/office/officeart/2016/7/layout/LinearArrowProcessNumbered"/>
    <dgm:cxn modelId="{36DC7EFA-81C9-4FFF-9430-0E76A1378421}" type="presParOf" srcId="{84D0A91E-5DE1-41F6-BF2E-A9FCDA950BA5}" destId="{55E4CC5B-339D-4DB3-ACB5-1F13BB422E64}" srcOrd="2" destOrd="0" presId="urn:microsoft.com/office/officeart/2016/7/layout/LinearArrowProcessNumbered"/>
    <dgm:cxn modelId="{E88DD05F-2C9C-4BC3-91DD-1631E4AE85D0}" type="presParOf" srcId="{5AC4A170-B23B-4544-920E-1A9EA00CB077}" destId="{1584846F-2D25-440D-AC99-62B280CA2319}" srcOrd="7" destOrd="0" presId="urn:microsoft.com/office/officeart/2016/7/layout/LinearArrowProcessNumbered"/>
    <dgm:cxn modelId="{61EF5749-6E5D-4DD8-9BEF-FFBF7C978195}" type="presParOf" srcId="{5AC4A170-B23B-4544-920E-1A9EA00CB077}" destId="{CA795C6A-4F59-41AC-A8C7-E45C2110D8A5}" srcOrd="8" destOrd="0" presId="urn:microsoft.com/office/officeart/2016/7/layout/LinearArrowProcessNumbered"/>
    <dgm:cxn modelId="{4D2097C3-7C32-47AE-995C-BA05988D2ACB}" type="presParOf" srcId="{CA795C6A-4F59-41AC-A8C7-E45C2110D8A5}" destId="{BD9AC191-5F68-40E5-BA93-5248883A9C49}" srcOrd="0" destOrd="0" presId="urn:microsoft.com/office/officeart/2016/7/layout/LinearArrowProcessNumbered"/>
    <dgm:cxn modelId="{3DAF0755-E9A8-4597-8554-DAF710709D68}" type="presParOf" srcId="{CA795C6A-4F59-41AC-A8C7-E45C2110D8A5}" destId="{18B4AF23-6109-48EB-A8A2-9AC4EBAD9A4F}" srcOrd="1" destOrd="0" presId="urn:microsoft.com/office/officeart/2016/7/layout/LinearArrowProcessNumbered"/>
    <dgm:cxn modelId="{F5AF93D8-A441-4361-9CE8-857B4D6CD456}" type="presParOf" srcId="{18B4AF23-6109-48EB-A8A2-9AC4EBAD9A4F}" destId="{02C719E9-3998-49B7-BD53-58258036E173}" srcOrd="0" destOrd="0" presId="urn:microsoft.com/office/officeart/2016/7/layout/LinearArrowProcessNumbered"/>
    <dgm:cxn modelId="{38FE6250-72E0-4A48-987F-79F764A6BB5E}" type="presParOf" srcId="{18B4AF23-6109-48EB-A8A2-9AC4EBAD9A4F}" destId="{221AE5E4-B589-423D-B503-4FDCD96DE195}" srcOrd="1" destOrd="0" presId="urn:microsoft.com/office/officeart/2016/7/layout/LinearArrowProcessNumbered"/>
    <dgm:cxn modelId="{64A994BF-572E-4CB4-B716-51A2386C894C}" type="presParOf" srcId="{18B4AF23-6109-48EB-A8A2-9AC4EBAD9A4F}" destId="{73BCAF03-B547-45AF-BF6D-CBB96C3DD184}" srcOrd="2" destOrd="0" presId="urn:microsoft.com/office/officeart/2016/7/layout/LinearArrowProcessNumbered"/>
    <dgm:cxn modelId="{6E6D1FB1-F09A-4C54-AA7F-3B32D3BD60E7}" type="presParOf" srcId="{18B4AF23-6109-48EB-A8A2-9AC4EBAD9A4F}" destId="{408865B1-E10F-4565-B7ED-1B26D53F9CCC}" srcOrd="3" destOrd="0" presId="urn:microsoft.com/office/officeart/2016/7/layout/LinearArrowProcessNumbered"/>
    <dgm:cxn modelId="{0FF38CD7-7A68-4B47-989C-06087542CF00}" type="presParOf" srcId="{CA795C6A-4F59-41AC-A8C7-E45C2110D8A5}" destId="{17D9F6C1-F927-4A04-9D93-D7A06C74385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9074E8-AE23-4D87-B745-316E20AE1052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296197-0F8F-455D-B64A-3E4D39DD673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Effectively</a:t>
          </a:r>
          <a:endParaRPr lang="en-US" sz="3200" b="1" dirty="0">
            <a:solidFill>
              <a:schemeClr val="tx1"/>
            </a:solidFill>
          </a:endParaRPr>
        </a:p>
      </dgm:t>
    </dgm:pt>
    <dgm:pt modelId="{F3607843-A917-471D-B5CB-515894ABD0B5}" type="parTrans" cxnId="{ED5CCA70-AADC-48CD-8318-28FA01DC2506}">
      <dgm:prSet/>
      <dgm:spPr/>
      <dgm:t>
        <a:bodyPr/>
        <a:lstStyle/>
        <a:p>
          <a:endParaRPr lang="en-US" b="1"/>
        </a:p>
      </dgm:t>
    </dgm:pt>
    <dgm:pt modelId="{E373BC9A-45FC-4144-A6E4-3DCF0E9DF8EE}" type="sibTrans" cxnId="{ED5CCA70-AADC-48CD-8318-28FA01DC2506}">
      <dgm:prSet/>
      <dgm:spPr/>
      <dgm:t>
        <a:bodyPr/>
        <a:lstStyle/>
        <a:p>
          <a:endParaRPr lang="en-US" b="1"/>
        </a:p>
      </dgm:t>
    </dgm:pt>
    <dgm:pt modelId="{40EF0342-2FAE-4DCE-B68E-6F7A5C9B212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identify &amp; engage youth at risk, or experiencing homelessness</a:t>
          </a:r>
        </a:p>
      </dgm:t>
    </dgm:pt>
    <dgm:pt modelId="{2CAC685D-9C0E-4648-9757-698C99B73225}" type="parTrans" cxnId="{0F80AB21-3D53-4E9C-8B15-B498CCED5555}">
      <dgm:prSet/>
      <dgm:spPr/>
      <dgm:t>
        <a:bodyPr/>
        <a:lstStyle/>
        <a:p>
          <a:endParaRPr lang="en-US" b="1"/>
        </a:p>
      </dgm:t>
    </dgm:pt>
    <dgm:pt modelId="{C8A69DBE-957E-4419-B568-68C5C1AB11CD}" type="sibTrans" cxnId="{0F80AB21-3D53-4E9C-8B15-B498CCED5555}">
      <dgm:prSet/>
      <dgm:spPr/>
      <dgm:t>
        <a:bodyPr/>
        <a:lstStyle/>
        <a:p>
          <a:endParaRPr lang="en-US" b="1"/>
        </a:p>
      </dgm:t>
    </dgm:pt>
    <dgm:pt modelId="{5F90D74B-ABD5-40D3-ADE9-6448C75DA010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Connect</a:t>
          </a:r>
        </a:p>
      </dgm:t>
    </dgm:pt>
    <dgm:pt modelId="{96CCF2A4-2676-4696-85E8-EB3927FDD396}" type="parTrans" cxnId="{5F38FDB8-6F12-4F15-9977-CA2127E5B7DF}">
      <dgm:prSet/>
      <dgm:spPr/>
      <dgm:t>
        <a:bodyPr/>
        <a:lstStyle/>
        <a:p>
          <a:endParaRPr lang="en-US" b="1"/>
        </a:p>
      </dgm:t>
    </dgm:pt>
    <dgm:pt modelId="{C94C5A54-6E15-4819-AED9-4EF9C364BACE}" type="sibTrans" cxnId="{5F38FDB8-6F12-4F15-9977-CA2127E5B7DF}">
      <dgm:prSet/>
      <dgm:spPr/>
      <dgm:t>
        <a:bodyPr/>
        <a:lstStyle/>
        <a:p>
          <a:endParaRPr lang="en-US" b="1"/>
        </a:p>
      </dgm:t>
    </dgm:pt>
    <dgm:pt modelId="{F209B71C-707B-4566-BC0C-F3918F21AAC2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youth with trauma-informed, culturally appropriate, &amp; developmentally age-appropriate interventions</a:t>
          </a:r>
        </a:p>
      </dgm:t>
    </dgm:pt>
    <dgm:pt modelId="{F5A3F56B-0820-459A-AAEC-7B94020C6E4E}" type="parTrans" cxnId="{3EA7E2B3-1937-4200-B9DA-E74A621C4E3A}">
      <dgm:prSet/>
      <dgm:spPr/>
      <dgm:t>
        <a:bodyPr/>
        <a:lstStyle/>
        <a:p>
          <a:endParaRPr lang="en-US" b="1"/>
        </a:p>
      </dgm:t>
    </dgm:pt>
    <dgm:pt modelId="{91996F08-4190-4E97-A69E-96DF2E440B11}" type="sibTrans" cxnId="{3EA7E2B3-1937-4200-B9DA-E74A621C4E3A}">
      <dgm:prSet/>
      <dgm:spPr/>
      <dgm:t>
        <a:bodyPr/>
        <a:lstStyle/>
        <a:p>
          <a:endParaRPr lang="en-US" b="1"/>
        </a:p>
      </dgm:t>
    </dgm:pt>
    <dgm:pt modelId="{9CF8D7D6-01D0-4B0D-86F8-3803A506F223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Establish Core Outcomes for Youth</a:t>
          </a:r>
        </a:p>
      </dgm:t>
    </dgm:pt>
    <dgm:pt modelId="{A6C80A06-5600-4F8D-AB76-1B21478A39F0}" type="parTrans" cxnId="{75E9B1D8-09CF-4369-89FF-76CE54CE43C9}">
      <dgm:prSet/>
      <dgm:spPr/>
      <dgm:t>
        <a:bodyPr/>
        <a:lstStyle/>
        <a:p>
          <a:endParaRPr lang="en-US" b="1"/>
        </a:p>
      </dgm:t>
    </dgm:pt>
    <dgm:pt modelId="{C5621CDB-AB3A-4085-B127-28C7D5AA986E}" type="sibTrans" cxnId="{75E9B1D8-09CF-4369-89FF-76CE54CE43C9}">
      <dgm:prSet/>
      <dgm:spPr/>
      <dgm:t>
        <a:bodyPr/>
        <a:lstStyle/>
        <a:p>
          <a:endParaRPr lang="en-US" b="1"/>
        </a:p>
      </dgm:t>
    </dgm:pt>
    <dgm:pt modelId="{954A3E1C-6503-4DD7-B289-84F61F48C524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Stabilize housing</a:t>
          </a:r>
        </a:p>
      </dgm:t>
    </dgm:pt>
    <dgm:pt modelId="{EBCD5BB8-6523-4ED2-9C44-155F8779D4E5}" type="parTrans" cxnId="{205DBCEA-86A1-4F28-8FB0-ADFB44487A9A}">
      <dgm:prSet/>
      <dgm:spPr/>
      <dgm:t>
        <a:bodyPr/>
        <a:lstStyle/>
        <a:p>
          <a:endParaRPr lang="en-US" b="1"/>
        </a:p>
      </dgm:t>
    </dgm:pt>
    <dgm:pt modelId="{D14CA83D-5A8F-46B7-B51C-5022C86ED1C0}" type="sibTrans" cxnId="{205DBCEA-86A1-4F28-8FB0-ADFB44487A9A}">
      <dgm:prSet/>
      <dgm:spPr/>
      <dgm:t>
        <a:bodyPr/>
        <a:lstStyle/>
        <a:p>
          <a:endParaRPr lang="en-US" b="1"/>
        </a:p>
      </dgm:t>
    </dgm:pt>
    <dgm:pt modelId="{E74A88E8-17C5-405D-83CD-29B3E327FBDC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Create permanent connections </a:t>
          </a:r>
        </a:p>
      </dgm:t>
    </dgm:pt>
    <dgm:pt modelId="{FFC4A6CB-D013-4DAD-A3ED-13B115F5BFED}" type="parTrans" cxnId="{113D4856-94B0-409D-A15C-67B4BD6D3260}">
      <dgm:prSet/>
      <dgm:spPr/>
      <dgm:t>
        <a:bodyPr/>
        <a:lstStyle/>
        <a:p>
          <a:endParaRPr lang="en-US" b="1"/>
        </a:p>
      </dgm:t>
    </dgm:pt>
    <dgm:pt modelId="{6D5FD332-B016-48F5-9D5D-B70A1716CD44}" type="sibTrans" cxnId="{113D4856-94B0-409D-A15C-67B4BD6D3260}">
      <dgm:prSet/>
      <dgm:spPr/>
      <dgm:t>
        <a:bodyPr/>
        <a:lstStyle/>
        <a:p>
          <a:endParaRPr lang="en-US" b="1"/>
        </a:p>
      </dgm:t>
    </dgm:pt>
    <dgm:pt modelId="{899A4851-42B8-41D7-BA14-D4003165C1FA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Create employment/education opportunities</a:t>
          </a:r>
        </a:p>
      </dgm:t>
    </dgm:pt>
    <dgm:pt modelId="{2D764B77-30F8-4038-AC40-5FFA5A195692}" type="parTrans" cxnId="{722ABE17-2A66-49A2-AFBF-7D09205D8968}">
      <dgm:prSet/>
      <dgm:spPr/>
      <dgm:t>
        <a:bodyPr/>
        <a:lstStyle/>
        <a:p>
          <a:endParaRPr lang="en-US" b="1"/>
        </a:p>
      </dgm:t>
    </dgm:pt>
    <dgm:pt modelId="{8CD7B8CE-A556-4B0A-B2DA-2CB5A624D0F7}" type="sibTrans" cxnId="{722ABE17-2A66-49A2-AFBF-7D09205D8968}">
      <dgm:prSet/>
      <dgm:spPr/>
      <dgm:t>
        <a:bodyPr/>
        <a:lstStyle/>
        <a:p>
          <a:endParaRPr lang="en-US" b="1"/>
        </a:p>
      </dgm:t>
    </dgm:pt>
    <dgm:pt modelId="{0D5DBDDD-6369-48CE-A57D-6762938C947F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Focus on emotional/social well-being</a:t>
          </a:r>
        </a:p>
      </dgm:t>
    </dgm:pt>
    <dgm:pt modelId="{105303BE-9E21-4DAD-B9C0-58CDFF61DF6B}" type="parTrans" cxnId="{88350D9A-789E-484C-894D-0BC30E56CC54}">
      <dgm:prSet/>
      <dgm:spPr/>
      <dgm:t>
        <a:bodyPr/>
        <a:lstStyle/>
        <a:p>
          <a:endParaRPr lang="en-US" b="1"/>
        </a:p>
      </dgm:t>
    </dgm:pt>
    <dgm:pt modelId="{2092162B-02D6-4358-934A-988157AA91A4}" type="sibTrans" cxnId="{88350D9A-789E-484C-894D-0BC30E56CC54}">
      <dgm:prSet/>
      <dgm:spPr/>
      <dgm:t>
        <a:bodyPr/>
        <a:lstStyle/>
        <a:p>
          <a:endParaRPr lang="en-US" b="1"/>
        </a:p>
      </dgm:t>
    </dgm:pt>
    <dgm:pt modelId="{1F83B662-1F31-413D-81B5-897D25D88439}" type="pres">
      <dgm:prSet presAssocID="{839074E8-AE23-4D87-B745-316E20AE1052}" presName="Name0" presStyleCnt="0">
        <dgm:presLayoutVars>
          <dgm:dir/>
          <dgm:resizeHandles val="exact"/>
        </dgm:presLayoutVars>
      </dgm:prSet>
      <dgm:spPr/>
    </dgm:pt>
    <dgm:pt modelId="{CACF5399-7CD7-44C2-904E-F70B6CDD579F}" type="pres">
      <dgm:prSet presAssocID="{9A296197-0F8F-455D-B64A-3E4D39DD673F}" presName="node" presStyleLbl="node1" presStyleIdx="0" presStyleCnt="3" custLinFactNeighborX="15231" custLinFactNeighborY="0">
        <dgm:presLayoutVars>
          <dgm:bulletEnabled val="1"/>
        </dgm:presLayoutVars>
      </dgm:prSet>
      <dgm:spPr/>
    </dgm:pt>
    <dgm:pt modelId="{E9598FAC-3A73-4607-A849-567A19982CF9}" type="pres">
      <dgm:prSet presAssocID="{E373BC9A-45FC-4144-A6E4-3DCF0E9DF8EE}" presName="sibTrans" presStyleCnt="0"/>
      <dgm:spPr/>
    </dgm:pt>
    <dgm:pt modelId="{E053062B-3F3E-4C3A-94D5-8DB8BA0A0ACF}" type="pres">
      <dgm:prSet presAssocID="{5F90D74B-ABD5-40D3-ADE9-6448C75DA010}" presName="node" presStyleLbl="node1" presStyleIdx="1" presStyleCnt="3">
        <dgm:presLayoutVars>
          <dgm:bulletEnabled val="1"/>
        </dgm:presLayoutVars>
      </dgm:prSet>
      <dgm:spPr/>
    </dgm:pt>
    <dgm:pt modelId="{CF9D2315-2E00-423F-BBFD-D457ADA4469D}" type="pres">
      <dgm:prSet presAssocID="{C94C5A54-6E15-4819-AED9-4EF9C364BACE}" presName="sibTrans" presStyleCnt="0"/>
      <dgm:spPr/>
    </dgm:pt>
    <dgm:pt modelId="{1689C0AE-952B-4AA4-B809-BB05853F2A42}" type="pres">
      <dgm:prSet presAssocID="{9CF8D7D6-01D0-4B0D-86F8-3803A506F223}" presName="node" presStyleLbl="node1" presStyleIdx="2" presStyleCnt="3">
        <dgm:presLayoutVars>
          <dgm:bulletEnabled val="1"/>
        </dgm:presLayoutVars>
      </dgm:prSet>
      <dgm:spPr/>
    </dgm:pt>
  </dgm:ptLst>
  <dgm:cxnLst>
    <dgm:cxn modelId="{722ABE17-2A66-49A2-AFBF-7D09205D8968}" srcId="{9CF8D7D6-01D0-4B0D-86F8-3803A506F223}" destId="{899A4851-42B8-41D7-BA14-D4003165C1FA}" srcOrd="2" destOrd="0" parTransId="{2D764B77-30F8-4038-AC40-5FFA5A195692}" sibTransId="{8CD7B8CE-A556-4B0A-B2DA-2CB5A624D0F7}"/>
    <dgm:cxn modelId="{0F80AB21-3D53-4E9C-8B15-B498CCED5555}" srcId="{9A296197-0F8F-455D-B64A-3E4D39DD673F}" destId="{40EF0342-2FAE-4DCE-B68E-6F7A5C9B212B}" srcOrd="0" destOrd="0" parTransId="{2CAC685D-9C0E-4648-9757-698C99B73225}" sibTransId="{C8A69DBE-957E-4419-B568-68C5C1AB11CD}"/>
    <dgm:cxn modelId="{4B055426-796D-4547-BAC4-C06DD84E2C30}" type="presOf" srcId="{5F90D74B-ABD5-40D3-ADE9-6448C75DA010}" destId="{E053062B-3F3E-4C3A-94D5-8DB8BA0A0ACF}" srcOrd="0" destOrd="0" presId="urn:microsoft.com/office/officeart/2005/8/layout/hList6"/>
    <dgm:cxn modelId="{FA30E72A-7A23-4B42-8F8B-CC2094BB9D8B}" type="presOf" srcId="{9CF8D7D6-01D0-4B0D-86F8-3803A506F223}" destId="{1689C0AE-952B-4AA4-B809-BB05853F2A42}" srcOrd="0" destOrd="0" presId="urn:microsoft.com/office/officeart/2005/8/layout/hList6"/>
    <dgm:cxn modelId="{53C9403E-C525-42BB-87AB-B6CDFAE59F15}" type="presOf" srcId="{0D5DBDDD-6369-48CE-A57D-6762938C947F}" destId="{1689C0AE-952B-4AA4-B809-BB05853F2A42}" srcOrd="0" destOrd="4" presId="urn:microsoft.com/office/officeart/2005/8/layout/hList6"/>
    <dgm:cxn modelId="{ED5CCA70-AADC-48CD-8318-28FA01DC2506}" srcId="{839074E8-AE23-4D87-B745-316E20AE1052}" destId="{9A296197-0F8F-455D-B64A-3E4D39DD673F}" srcOrd="0" destOrd="0" parTransId="{F3607843-A917-471D-B5CB-515894ABD0B5}" sibTransId="{E373BC9A-45FC-4144-A6E4-3DCF0E9DF8EE}"/>
    <dgm:cxn modelId="{8DB12D75-2257-466B-8003-2698F6E3B03B}" type="presOf" srcId="{9A296197-0F8F-455D-B64A-3E4D39DD673F}" destId="{CACF5399-7CD7-44C2-904E-F70B6CDD579F}" srcOrd="0" destOrd="0" presId="urn:microsoft.com/office/officeart/2005/8/layout/hList6"/>
    <dgm:cxn modelId="{113D4856-94B0-409D-A15C-67B4BD6D3260}" srcId="{9CF8D7D6-01D0-4B0D-86F8-3803A506F223}" destId="{E74A88E8-17C5-405D-83CD-29B3E327FBDC}" srcOrd="1" destOrd="0" parTransId="{FFC4A6CB-D013-4DAD-A3ED-13B115F5BFED}" sibTransId="{6D5FD332-B016-48F5-9D5D-B70A1716CD44}"/>
    <dgm:cxn modelId="{74CCA896-6152-4106-9C2C-AC0324DB07E4}" type="presOf" srcId="{839074E8-AE23-4D87-B745-316E20AE1052}" destId="{1F83B662-1F31-413D-81B5-897D25D88439}" srcOrd="0" destOrd="0" presId="urn:microsoft.com/office/officeart/2005/8/layout/hList6"/>
    <dgm:cxn modelId="{88350D9A-789E-484C-894D-0BC30E56CC54}" srcId="{9CF8D7D6-01D0-4B0D-86F8-3803A506F223}" destId="{0D5DBDDD-6369-48CE-A57D-6762938C947F}" srcOrd="3" destOrd="0" parTransId="{105303BE-9E21-4DAD-B9C0-58CDFF61DF6B}" sibTransId="{2092162B-02D6-4358-934A-988157AA91A4}"/>
    <dgm:cxn modelId="{3EA7E2B3-1937-4200-B9DA-E74A621C4E3A}" srcId="{5F90D74B-ABD5-40D3-ADE9-6448C75DA010}" destId="{F209B71C-707B-4566-BC0C-F3918F21AAC2}" srcOrd="0" destOrd="0" parTransId="{F5A3F56B-0820-459A-AAEC-7B94020C6E4E}" sibTransId="{91996F08-4190-4E97-A69E-96DF2E440B11}"/>
    <dgm:cxn modelId="{C330E4B6-6AC1-48A0-BF98-B82683D4C20F}" type="presOf" srcId="{899A4851-42B8-41D7-BA14-D4003165C1FA}" destId="{1689C0AE-952B-4AA4-B809-BB05853F2A42}" srcOrd="0" destOrd="3" presId="urn:microsoft.com/office/officeart/2005/8/layout/hList6"/>
    <dgm:cxn modelId="{5F38FDB8-6F12-4F15-9977-CA2127E5B7DF}" srcId="{839074E8-AE23-4D87-B745-316E20AE1052}" destId="{5F90D74B-ABD5-40D3-ADE9-6448C75DA010}" srcOrd="1" destOrd="0" parTransId="{96CCF2A4-2676-4696-85E8-EB3927FDD396}" sibTransId="{C94C5A54-6E15-4819-AED9-4EF9C364BACE}"/>
    <dgm:cxn modelId="{6D5185C2-7341-40CA-859C-3FABC11ED8D0}" type="presOf" srcId="{E74A88E8-17C5-405D-83CD-29B3E327FBDC}" destId="{1689C0AE-952B-4AA4-B809-BB05853F2A42}" srcOrd="0" destOrd="2" presId="urn:microsoft.com/office/officeart/2005/8/layout/hList6"/>
    <dgm:cxn modelId="{24E89FCB-0965-498A-ACE4-DFE7E083AA81}" type="presOf" srcId="{F209B71C-707B-4566-BC0C-F3918F21AAC2}" destId="{E053062B-3F3E-4C3A-94D5-8DB8BA0A0ACF}" srcOrd="0" destOrd="1" presId="urn:microsoft.com/office/officeart/2005/8/layout/hList6"/>
    <dgm:cxn modelId="{75E9B1D8-09CF-4369-89FF-76CE54CE43C9}" srcId="{839074E8-AE23-4D87-B745-316E20AE1052}" destId="{9CF8D7D6-01D0-4B0D-86F8-3803A506F223}" srcOrd="2" destOrd="0" parTransId="{A6C80A06-5600-4F8D-AB76-1B21478A39F0}" sibTransId="{C5621CDB-AB3A-4085-B127-28C7D5AA986E}"/>
    <dgm:cxn modelId="{1B48C1DA-7163-408B-A2FB-3A6783A9D774}" type="presOf" srcId="{40EF0342-2FAE-4DCE-B68E-6F7A5C9B212B}" destId="{CACF5399-7CD7-44C2-904E-F70B6CDD579F}" srcOrd="0" destOrd="1" presId="urn:microsoft.com/office/officeart/2005/8/layout/hList6"/>
    <dgm:cxn modelId="{205DBCEA-86A1-4F28-8FB0-ADFB44487A9A}" srcId="{9CF8D7D6-01D0-4B0D-86F8-3803A506F223}" destId="{954A3E1C-6503-4DD7-B289-84F61F48C524}" srcOrd="0" destOrd="0" parTransId="{EBCD5BB8-6523-4ED2-9C44-155F8779D4E5}" sibTransId="{D14CA83D-5A8F-46B7-B51C-5022C86ED1C0}"/>
    <dgm:cxn modelId="{FB5B10ED-BC1B-4963-BA50-56EE60DCFC00}" type="presOf" srcId="{954A3E1C-6503-4DD7-B289-84F61F48C524}" destId="{1689C0AE-952B-4AA4-B809-BB05853F2A42}" srcOrd="0" destOrd="1" presId="urn:microsoft.com/office/officeart/2005/8/layout/hList6"/>
    <dgm:cxn modelId="{F124B26C-8059-4B94-86E7-66FD92BCE6A7}" type="presParOf" srcId="{1F83B662-1F31-413D-81B5-897D25D88439}" destId="{CACF5399-7CD7-44C2-904E-F70B6CDD579F}" srcOrd="0" destOrd="0" presId="urn:microsoft.com/office/officeart/2005/8/layout/hList6"/>
    <dgm:cxn modelId="{4E8C4075-00EB-4A42-BA44-AA1EF43807C0}" type="presParOf" srcId="{1F83B662-1F31-413D-81B5-897D25D88439}" destId="{E9598FAC-3A73-4607-A849-567A19982CF9}" srcOrd="1" destOrd="0" presId="urn:microsoft.com/office/officeart/2005/8/layout/hList6"/>
    <dgm:cxn modelId="{9B04326B-2E81-42DB-8DA3-8DC45B75FAB6}" type="presParOf" srcId="{1F83B662-1F31-413D-81B5-897D25D88439}" destId="{E053062B-3F3E-4C3A-94D5-8DB8BA0A0ACF}" srcOrd="2" destOrd="0" presId="urn:microsoft.com/office/officeart/2005/8/layout/hList6"/>
    <dgm:cxn modelId="{F0372525-ACFE-47BD-9C76-955AA617CE47}" type="presParOf" srcId="{1F83B662-1F31-413D-81B5-897D25D88439}" destId="{CF9D2315-2E00-423F-BBFD-D457ADA4469D}" srcOrd="3" destOrd="0" presId="urn:microsoft.com/office/officeart/2005/8/layout/hList6"/>
    <dgm:cxn modelId="{FB105C35-D8FB-4E72-A69E-90547410B927}" type="presParOf" srcId="{1F83B662-1F31-413D-81B5-897D25D88439}" destId="{1689C0AE-952B-4AA4-B809-BB05853F2A4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90F664-5A38-4AD9-B9F0-A7C501F72B5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037CF6-0EF1-447E-81A3-8B736D901362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Chosen to participate in 100 Day 100 Youth Housing Challenge </a:t>
          </a:r>
          <a:endParaRPr lang="en-US" b="1" dirty="0"/>
        </a:p>
      </dgm:t>
    </dgm:pt>
    <dgm:pt modelId="{CB839438-3AAB-4039-B1B7-9168EAAFA160}" type="parTrans" cxnId="{E35B63EB-757E-4201-9E9D-AEE841BE519C}">
      <dgm:prSet/>
      <dgm:spPr/>
      <dgm:t>
        <a:bodyPr/>
        <a:lstStyle/>
        <a:p>
          <a:endParaRPr lang="en-US"/>
        </a:p>
      </dgm:t>
    </dgm:pt>
    <dgm:pt modelId="{BC61B6A0-44B2-4984-A09E-1FA2CD27BD03}" type="sibTrans" cxnId="{E35B63EB-757E-4201-9E9D-AEE841BE519C}">
      <dgm:prSet/>
      <dgm:spPr/>
      <dgm:t>
        <a:bodyPr/>
        <a:lstStyle/>
        <a:p>
          <a:endParaRPr lang="en-US"/>
        </a:p>
      </dgm:t>
    </dgm:pt>
    <dgm:pt modelId="{61A31D62-86AD-4D16-8C68-23C72A8406F3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Applying for Youth Demonstration Grant in September 2017</a:t>
          </a:r>
        </a:p>
      </dgm:t>
    </dgm:pt>
    <dgm:pt modelId="{8BD0D298-8620-49E6-9AC5-687AD21EF39D}" type="parTrans" cxnId="{FED58BDB-F5AB-4F95-8CA9-AFCDEA8E421F}">
      <dgm:prSet/>
      <dgm:spPr/>
      <dgm:t>
        <a:bodyPr/>
        <a:lstStyle/>
        <a:p>
          <a:endParaRPr lang="en-US"/>
        </a:p>
      </dgm:t>
    </dgm:pt>
    <dgm:pt modelId="{DB01B5CD-25AF-4D74-AD8E-CCFC3C13E1EF}" type="sibTrans" cxnId="{FED58BDB-F5AB-4F95-8CA9-AFCDEA8E421F}">
      <dgm:prSet/>
      <dgm:spPr/>
      <dgm:t>
        <a:bodyPr/>
        <a:lstStyle/>
        <a:p>
          <a:endParaRPr lang="en-US"/>
        </a:p>
      </dgm:t>
    </dgm:pt>
    <dgm:pt modelId="{86D59372-CBBB-4FB5-80DE-6BCFA2717A82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Applied for Youth Outreach Grant to create a drop-in center and increase community outreach</a:t>
          </a:r>
        </a:p>
      </dgm:t>
    </dgm:pt>
    <dgm:pt modelId="{3D72F249-765A-4AE5-8D94-72071C5FF7FE}" type="parTrans" cxnId="{05B4D1D0-D889-458A-9427-E0CD34CF5B20}">
      <dgm:prSet/>
      <dgm:spPr/>
      <dgm:t>
        <a:bodyPr/>
        <a:lstStyle/>
        <a:p>
          <a:endParaRPr lang="en-US"/>
        </a:p>
      </dgm:t>
    </dgm:pt>
    <dgm:pt modelId="{2E61F905-94C0-4F70-98F5-6D5F6B54347E}" type="sibTrans" cxnId="{05B4D1D0-D889-458A-9427-E0CD34CF5B20}">
      <dgm:prSet/>
      <dgm:spPr/>
      <dgm:t>
        <a:bodyPr/>
        <a:lstStyle/>
        <a:p>
          <a:endParaRPr lang="en-US"/>
        </a:p>
      </dgm:t>
    </dgm:pt>
    <dgm:pt modelId="{87FEAFBC-A2B3-4C67-A6F1-D5A4D691F20E}" type="pres">
      <dgm:prSet presAssocID="{9490F664-5A38-4AD9-B9F0-A7C501F72B5A}" presName="CompostProcess" presStyleCnt="0">
        <dgm:presLayoutVars>
          <dgm:dir/>
          <dgm:resizeHandles val="exact"/>
        </dgm:presLayoutVars>
      </dgm:prSet>
      <dgm:spPr/>
    </dgm:pt>
    <dgm:pt modelId="{2918BFD8-5585-4B57-84B3-F2C63C9A4D8F}" type="pres">
      <dgm:prSet presAssocID="{9490F664-5A38-4AD9-B9F0-A7C501F72B5A}" presName="arrow" presStyleLbl="bgShp" presStyleIdx="0" presStyleCnt="1" custScaleX="117647" custLinFactNeighborX="-1337" custLinFactNeighborY="5595"/>
      <dgm:spPr/>
    </dgm:pt>
    <dgm:pt modelId="{55FA989E-5496-49AF-AF0B-3DFCDB8909CB}" type="pres">
      <dgm:prSet presAssocID="{9490F664-5A38-4AD9-B9F0-A7C501F72B5A}" presName="linearProcess" presStyleCnt="0"/>
      <dgm:spPr/>
    </dgm:pt>
    <dgm:pt modelId="{8D09D952-8923-474A-BCF9-462753FFD1B1}" type="pres">
      <dgm:prSet presAssocID="{5E037CF6-0EF1-447E-81A3-8B736D901362}" presName="textNode" presStyleLbl="node1" presStyleIdx="0" presStyleCnt="3">
        <dgm:presLayoutVars>
          <dgm:bulletEnabled val="1"/>
        </dgm:presLayoutVars>
      </dgm:prSet>
      <dgm:spPr/>
    </dgm:pt>
    <dgm:pt modelId="{219A9B49-8545-4F09-88B7-7A38E0F4B06A}" type="pres">
      <dgm:prSet presAssocID="{BC61B6A0-44B2-4984-A09E-1FA2CD27BD03}" presName="sibTrans" presStyleCnt="0"/>
      <dgm:spPr/>
    </dgm:pt>
    <dgm:pt modelId="{FA5218DC-75FA-4AF7-94A5-6F3B7D9E6137}" type="pres">
      <dgm:prSet presAssocID="{61A31D62-86AD-4D16-8C68-23C72A8406F3}" presName="textNode" presStyleLbl="node1" presStyleIdx="1" presStyleCnt="3">
        <dgm:presLayoutVars>
          <dgm:bulletEnabled val="1"/>
        </dgm:presLayoutVars>
      </dgm:prSet>
      <dgm:spPr/>
    </dgm:pt>
    <dgm:pt modelId="{B933C28E-99C7-45B0-951B-3C5B8E467BAE}" type="pres">
      <dgm:prSet presAssocID="{DB01B5CD-25AF-4D74-AD8E-CCFC3C13E1EF}" presName="sibTrans" presStyleCnt="0"/>
      <dgm:spPr/>
    </dgm:pt>
    <dgm:pt modelId="{5539F2FD-F377-4D66-BB57-6E8B14856C9E}" type="pres">
      <dgm:prSet presAssocID="{86D59372-CBBB-4FB5-80DE-6BCFA2717A8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2706B78-463C-445F-920E-082F6E20E399}" type="presOf" srcId="{5E037CF6-0EF1-447E-81A3-8B736D901362}" destId="{8D09D952-8923-474A-BCF9-462753FFD1B1}" srcOrd="0" destOrd="0" presId="urn:microsoft.com/office/officeart/2005/8/layout/hProcess9"/>
    <dgm:cxn modelId="{FC07E47B-E83D-4D44-8A56-B9276D784CD4}" type="presOf" srcId="{9490F664-5A38-4AD9-B9F0-A7C501F72B5A}" destId="{87FEAFBC-A2B3-4C67-A6F1-D5A4D691F20E}" srcOrd="0" destOrd="0" presId="urn:microsoft.com/office/officeart/2005/8/layout/hProcess9"/>
    <dgm:cxn modelId="{BFA1517C-B07C-4BA6-83AD-181935F61BB7}" type="presOf" srcId="{86D59372-CBBB-4FB5-80DE-6BCFA2717A82}" destId="{5539F2FD-F377-4D66-BB57-6E8B14856C9E}" srcOrd="0" destOrd="0" presId="urn:microsoft.com/office/officeart/2005/8/layout/hProcess9"/>
    <dgm:cxn modelId="{5D417ECB-7E0B-4564-ABF0-74F5218A1C94}" type="presOf" srcId="{61A31D62-86AD-4D16-8C68-23C72A8406F3}" destId="{FA5218DC-75FA-4AF7-94A5-6F3B7D9E6137}" srcOrd="0" destOrd="0" presId="urn:microsoft.com/office/officeart/2005/8/layout/hProcess9"/>
    <dgm:cxn modelId="{05B4D1D0-D889-458A-9427-E0CD34CF5B20}" srcId="{9490F664-5A38-4AD9-B9F0-A7C501F72B5A}" destId="{86D59372-CBBB-4FB5-80DE-6BCFA2717A82}" srcOrd="2" destOrd="0" parTransId="{3D72F249-765A-4AE5-8D94-72071C5FF7FE}" sibTransId="{2E61F905-94C0-4F70-98F5-6D5F6B54347E}"/>
    <dgm:cxn modelId="{FED58BDB-F5AB-4F95-8CA9-AFCDEA8E421F}" srcId="{9490F664-5A38-4AD9-B9F0-A7C501F72B5A}" destId="{61A31D62-86AD-4D16-8C68-23C72A8406F3}" srcOrd="1" destOrd="0" parTransId="{8BD0D298-8620-49E6-9AC5-687AD21EF39D}" sibTransId="{DB01B5CD-25AF-4D74-AD8E-CCFC3C13E1EF}"/>
    <dgm:cxn modelId="{E35B63EB-757E-4201-9E9D-AEE841BE519C}" srcId="{9490F664-5A38-4AD9-B9F0-A7C501F72B5A}" destId="{5E037CF6-0EF1-447E-81A3-8B736D901362}" srcOrd="0" destOrd="0" parTransId="{CB839438-3AAB-4039-B1B7-9168EAAFA160}" sibTransId="{BC61B6A0-44B2-4984-A09E-1FA2CD27BD03}"/>
    <dgm:cxn modelId="{B0E7A365-AE8E-43F9-B7BF-851658050BAE}" type="presParOf" srcId="{87FEAFBC-A2B3-4C67-A6F1-D5A4D691F20E}" destId="{2918BFD8-5585-4B57-84B3-F2C63C9A4D8F}" srcOrd="0" destOrd="0" presId="urn:microsoft.com/office/officeart/2005/8/layout/hProcess9"/>
    <dgm:cxn modelId="{AFDE741E-2AFC-4292-8402-9F6A0DB9F6C5}" type="presParOf" srcId="{87FEAFBC-A2B3-4C67-A6F1-D5A4D691F20E}" destId="{55FA989E-5496-49AF-AF0B-3DFCDB8909CB}" srcOrd="1" destOrd="0" presId="urn:microsoft.com/office/officeart/2005/8/layout/hProcess9"/>
    <dgm:cxn modelId="{ED8531C9-ACCD-4E99-B020-222AE25DB4D7}" type="presParOf" srcId="{55FA989E-5496-49AF-AF0B-3DFCDB8909CB}" destId="{8D09D952-8923-474A-BCF9-462753FFD1B1}" srcOrd="0" destOrd="0" presId="urn:microsoft.com/office/officeart/2005/8/layout/hProcess9"/>
    <dgm:cxn modelId="{8EB81DF3-CD2F-48CA-B15D-E78D755614E8}" type="presParOf" srcId="{55FA989E-5496-49AF-AF0B-3DFCDB8909CB}" destId="{219A9B49-8545-4F09-88B7-7A38E0F4B06A}" srcOrd="1" destOrd="0" presId="urn:microsoft.com/office/officeart/2005/8/layout/hProcess9"/>
    <dgm:cxn modelId="{7E26B8DA-E1C0-4A0B-A108-704251565934}" type="presParOf" srcId="{55FA989E-5496-49AF-AF0B-3DFCDB8909CB}" destId="{FA5218DC-75FA-4AF7-94A5-6F3B7D9E6137}" srcOrd="2" destOrd="0" presId="urn:microsoft.com/office/officeart/2005/8/layout/hProcess9"/>
    <dgm:cxn modelId="{4042C87B-33E5-4BFD-8B7C-9A9C8B0A1978}" type="presParOf" srcId="{55FA989E-5496-49AF-AF0B-3DFCDB8909CB}" destId="{B933C28E-99C7-45B0-951B-3C5B8E467BAE}" srcOrd="3" destOrd="0" presId="urn:microsoft.com/office/officeart/2005/8/layout/hProcess9"/>
    <dgm:cxn modelId="{A91A8ED2-F339-4A2C-B5FD-3A8FAE802E23}" type="presParOf" srcId="{55FA989E-5496-49AF-AF0B-3DFCDB8909CB}" destId="{5539F2FD-F377-4D66-BB57-6E8B14856C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C2CE3-A7E7-40E9-8297-05D004472D7C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Developed after obtaining input through community forums</a:t>
          </a:r>
        </a:p>
      </dsp:txBody>
      <dsp:txXfrm>
        <a:off x="0" y="573683"/>
        <a:ext cx="2464593" cy="1478756"/>
      </dsp:txXfrm>
    </dsp:sp>
    <dsp:sp modelId="{6A6C0517-AC68-4403-A826-569A15CF174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Approved by the BCC September 2008</a:t>
          </a:r>
        </a:p>
      </dsp:txBody>
      <dsp:txXfrm>
        <a:off x="2711053" y="573683"/>
        <a:ext cx="2464593" cy="1478756"/>
      </dsp:txXfrm>
    </dsp:sp>
    <dsp:sp modelId="{AC13549C-AA45-42C1-BDC7-1F44E400FCBD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7 Goals with 63 Action Steps</a:t>
          </a:r>
        </a:p>
      </dsp:txBody>
      <dsp:txXfrm>
        <a:off x="5422106" y="573683"/>
        <a:ext cx="2464593" cy="1478756"/>
      </dsp:txXfrm>
    </dsp:sp>
    <dsp:sp modelId="{89FBF66F-3033-4B2B-977E-60B593EA7A53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Focused on homeless service delivery system </a:t>
          </a:r>
        </a:p>
      </dsp:txBody>
      <dsp:txXfrm>
        <a:off x="1355526" y="2298898"/>
        <a:ext cx="2464593" cy="1478756"/>
      </dsp:txXfrm>
    </dsp:sp>
    <dsp:sp modelId="{25D91A00-9C6D-4B14-B860-83E5B1095023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Achievements of goals &amp; Action Steps</a:t>
          </a:r>
        </a:p>
      </dsp:txBody>
      <dsp:txXfrm>
        <a:off x="4066579" y="2298898"/>
        <a:ext cx="2464593" cy="1478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C01A9-064A-4195-AAFD-F20F3F57F750}">
      <dsp:nvSpPr>
        <dsp:cNvPr id="0" name=""/>
        <dsp:cNvSpPr/>
      </dsp:nvSpPr>
      <dsp:spPr>
        <a:xfrm rot="10800000">
          <a:off x="1595736" y="1643"/>
          <a:ext cx="5269992" cy="107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30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Emergency Assistance -helping families still in their own housing, but “at risk” losing it because they are behind on their rent, utilities, or other expenses</a:t>
          </a:r>
          <a:endParaRPr lang="en-US" sz="1600" b="1" kern="1200" dirty="0"/>
        </a:p>
      </dsp:txBody>
      <dsp:txXfrm rot="10800000">
        <a:off x="1864068" y="1643"/>
        <a:ext cx="5001660" cy="1073330"/>
      </dsp:txXfrm>
    </dsp:sp>
    <dsp:sp modelId="{52DB0CE9-358A-4DE8-A6BC-A0A703DAC01F}">
      <dsp:nvSpPr>
        <dsp:cNvPr id="0" name=""/>
        <dsp:cNvSpPr/>
      </dsp:nvSpPr>
      <dsp:spPr>
        <a:xfrm>
          <a:off x="1059071" y="1643"/>
          <a:ext cx="1073330" cy="107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D4E9C-4243-45C0-8FC2-A6A9366E38BB}">
      <dsp:nvSpPr>
        <dsp:cNvPr id="0" name=""/>
        <dsp:cNvSpPr/>
      </dsp:nvSpPr>
      <dsp:spPr>
        <a:xfrm rot="10800000">
          <a:off x="1595736" y="1395370"/>
          <a:ext cx="5269992" cy="107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30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Diversion -helping families that may have lost their housing identify resources other than ES</a:t>
          </a:r>
        </a:p>
      </dsp:txBody>
      <dsp:txXfrm rot="10800000">
        <a:off x="1864068" y="1395370"/>
        <a:ext cx="5001660" cy="1073330"/>
      </dsp:txXfrm>
    </dsp:sp>
    <dsp:sp modelId="{83162428-C960-4F22-B0B6-AAB90C4CAC16}">
      <dsp:nvSpPr>
        <dsp:cNvPr id="0" name=""/>
        <dsp:cNvSpPr/>
      </dsp:nvSpPr>
      <dsp:spPr>
        <a:xfrm>
          <a:off x="1059071" y="1395370"/>
          <a:ext cx="1073330" cy="107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DFD2B-4226-483F-AA0D-4607BB1FAF0F}">
      <dsp:nvSpPr>
        <dsp:cNvPr id="0" name=""/>
        <dsp:cNvSpPr/>
      </dsp:nvSpPr>
      <dsp:spPr>
        <a:xfrm rot="10800000">
          <a:off x="1595736" y="2789098"/>
          <a:ext cx="5269992" cy="107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30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Emergency Shelters -short-term emergency placement for families with no other resources</a:t>
          </a:r>
        </a:p>
      </dsp:txBody>
      <dsp:txXfrm rot="10800000">
        <a:off x="1864068" y="2789098"/>
        <a:ext cx="5001660" cy="1073330"/>
      </dsp:txXfrm>
    </dsp:sp>
    <dsp:sp modelId="{23216600-4314-4DDF-B7E8-B870DC6989A2}">
      <dsp:nvSpPr>
        <dsp:cNvPr id="0" name=""/>
        <dsp:cNvSpPr/>
      </dsp:nvSpPr>
      <dsp:spPr>
        <a:xfrm>
          <a:off x="1059071" y="2789098"/>
          <a:ext cx="1073330" cy="107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1E9B7-51EC-41BA-95E1-20F4593528CF}">
      <dsp:nvSpPr>
        <dsp:cNvPr id="0" name=""/>
        <dsp:cNvSpPr/>
      </dsp:nvSpPr>
      <dsp:spPr>
        <a:xfrm rot="10800000">
          <a:off x="1595736" y="4182826"/>
          <a:ext cx="5269992" cy="107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30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Supportive Housing –housing with extensive wrap around services to address barriers to maintaining housing</a:t>
          </a:r>
        </a:p>
      </dsp:txBody>
      <dsp:txXfrm rot="10800000">
        <a:off x="1864068" y="4182826"/>
        <a:ext cx="5001660" cy="1073330"/>
      </dsp:txXfrm>
    </dsp:sp>
    <dsp:sp modelId="{802DDB90-4F30-4792-934C-B1E7AECEAB0F}">
      <dsp:nvSpPr>
        <dsp:cNvPr id="0" name=""/>
        <dsp:cNvSpPr/>
      </dsp:nvSpPr>
      <dsp:spPr>
        <a:xfrm>
          <a:off x="1059071" y="4182826"/>
          <a:ext cx="1073330" cy="1073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042D1-3ADB-4BAB-9524-F24A01CB78C2}">
      <dsp:nvSpPr>
        <dsp:cNvPr id="0" name=""/>
        <dsp:cNvSpPr/>
      </dsp:nvSpPr>
      <dsp:spPr>
        <a:xfrm>
          <a:off x="155724" y="389603"/>
          <a:ext cx="3674709" cy="1148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1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House 81 Family Households from By Name List: </a:t>
          </a:r>
          <a:endParaRPr lang="en-US" sz="1800" b="1" kern="1200" dirty="0"/>
        </a:p>
      </dsp:txBody>
      <dsp:txXfrm>
        <a:off x="155724" y="389603"/>
        <a:ext cx="3674709" cy="1148346"/>
      </dsp:txXfrm>
    </dsp:sp>
    <dsp:sp modelId="{B580C4DD-9286-42F0-97BC-EF8CE9AB1C7A}">
      <dsp:nvSpPr>
        <dsp:cNvPr id="0" name=""/>
        <dsp:cNvSpPr/>
      </dsp:nvSpPr>
      <dsp:spPr>
        <a:xfrm>
          <a:off x="2611" y="223731"/>
          <a:ext cx="803842" cy="12057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CAF8-45C8-4631-85D7-4F93E0EE0195}">
      <dsp:nvSpPr>
        <dsp:cNvPr id="0" name=""/>
        <dsp:cNvSpPr/>
      </dsp:nvSpPr>
      <dsp:spPr>
        <a:xfrm>
          <a:off x="4209379" y="389603"/>
          <a:ext cx="3674709" cy="1148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1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Utilize Call Center to coordinate resources &amp; collaborate with all partners</a:t>
          </a:r>
          <a:endParaRPr lang="en-US" sz="1800" b="1" kern="1200" dirty="0"/>
        </a:p>
      </dsp:txBody>
      <dsp:txXfrm>
        <a:off x="4209379" y="389603"/>
        <a:ext cx="3674709" cy="1148346"/>
      </dsp:txXfrm>
    </dsp:sp>
    <dsp:sp modelId="{D0866493-66AD-456C-AEF9-8F6449695AEC}">
      <dsp:nvSpPr>
        <dsp:cNvPr id="0" name=""/>
        <dsp:cNvSpPr/>
      </dsp:nvSpPr>
      <dsp:spPr>
        <a:xfrm>
          <a:off x="4056266" y="223731"/>
          <a:ext cx="803842" cy="12057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39FFF-36DC-4121-884C-76EA2BD0C666}">
      <dsp:nvSpPr>
        <dsp:cNvPr id="0" name=""/>
        <dsp:cNvSpPr/>
      </dsp:nvSpPr>
      <dsp:spPr>
        <a:xfrm>
          <a:off x="155724" y="1835244"/>
          <a:ext cx="3674709" cy="1148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1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Section 8 Vouchers to move individuals from PSH that no longer require extensive supportive services</a:t>
          </a:r>
          <a:endParaRPr lang="en-US" sz="1800" b="1" kern="1200" dirty="0"/>
        </a:p>
      </dsp:txBody>
      <dsp:txXfrm>
        <a:off x="155724" y="1835244"/>
        <a:ext cx="3674709" cy="1148346"/>
      </dsp:txXfrm>
    </dsp:sp>
    <dsp:sp modelId="{05F080CA-045F-4703-94CC-C2BA6DBF49F2}">
      <dsp:nvSpPr>
        <dsp:cNvPr id="0" name=""/>
        <dsp:cNvSpPr/>
      </dsp:nvSpPr>
      <dsp:spPr>
        <a:xfrm>
          <a:off x="2611" y="1669372"/>
          <a:ext cx="803842" cy="12057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5CEB6-612C-4DCB-9F89-C3E3F8F7B0C6}">
      <dsp:nvSpPr>
        <dsp:cNvPr id="0" name=""/>
        <dsp:cNvSpPr/>
      </dsp:nvSpPr>
      <dsp:spPr>
        <a:xfrm>
          <a:off x="4209379" y="1835244"/>
          <a:ext cx="3674709" cy="1148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1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additional funding for Case Management and RRH costs</a:t>
          </a:r>
          <a:endParaRPr lang="en-US" sz="1800" b="1" kern="1200" dirty="0"/>
        </a:p>
      </dsp:txBody>
      <dsp:txXfrm>
        <a:off x="4209379" y="1835244"/>
        <a:ext cx="3674709" cy="1148346"/>
      </dsp:txXfrm>
    </dsp:sp>
    <dsp:sp modelId="{54611491-BCAD-47EA-AC53-2C2C139B15B5}">
      <dsp:nvSpPr>
        <dsp:cNvPr id="0" name=""/>
        <dsp:cNvSpPr/>
      </dsp:nvSpPr>
      <dsp:spPr>
        <a:xfrm>
          <a:off x="4056266" y="1669372"/>
          <a:ext cx="803842" cy="12057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898E6-83C7-4888-B89A-83BB4FAF0368}">
      <dsp:nvSpPr>
        <dsp:cNvPr id="0" name=""/>
        <dsp:cNvSpPr/>
      </dsp:nvSpPr>
      <dsp:spPr>
        <a:xfrm>
          <a:off x="2182551" y="3280885"/>
          <a:ext cx="3674709" cy="1148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1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landlords to ensure rapid housing placement</a:t>
          </a:r>
        </a:p>
      </dsp:txBody>
      <dsp:txXfrm>
        <a:off x="2182551" y="3280885"/>
        <a:ext cx="3674709" cy="1148346"/>
      </dsp:txXfrm>
    </dsp:sp>
    <dsp:sp modelId="{8A6FD0DF-E8DB-4BA2-B987-C79BE4A721AD}">
      <dsp:nvSpPr>
        <dsp:cNvPr id="0" name=""/>
        <dsp:cNvSpPr/>
      </dsp:nvSpPr>
      <dsp:spPr>
        <a:xfrm>
          <a:off x="2029438" y="3115012"/>
          <a:ext cx="803842" cy="12057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D8A4F-E97B-4A0D-B85B-856F5086135B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5AC3-3C0A-4E4D-9349-6B6A5F8379E9}">
      <dsp:nvSpPr>
        <dsp:cNvPr id="0" name=""/>
        <dsp:cNvSpPr/>
      </dsp:nvSpPr>
      <dsp:spPr>
        <a:xfrm>
          <a:off x="457239" y="380997"/>
          <a:ext cx="8058195" cy="6383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7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Data, Data, Data (Dashboards, Mapping, Performance Measures)</a:t>
          </a:r>
        </a:p>
      </dsp:txBody>
      <dsp:txXfrm>
        <a:off x="457239" y="380997"/>
        <a:ext cx="8058195" cy="638379"/>
      </dsp:txXfrm>
    </dsp:sp>
    <dsp:sp modelId="{1118559D-6EAE-4F42-9ACA-F66A46BB6D01}">
      <dsp:nvSpPr>
        <dsp:cNvPr id="0" name=""/>
        <dsp:cNvSpPr/>
      </dsp:nvSpPr>
      <dsp:spPr>
        <a:xfrm>
          <a:off x="81782" y="239187"/>
          <a:ext cx="797974" cy="797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870A-620E-4684-8D90-728252B68BCA}">
      <dsp:nvSpPr>
        <dsp:cNvPr id="0" name=""/>
        <dsp:cNvSpPr/>
      </dsp:nvSpPr>
      <dsp:spPr>
        <a:xfrm>
          <a:off x="938213" y="1276247"/>
          <a:ext cx="7600751" cy="6383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7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Be creative and Resourceful </a:t>
          </a:r>
        </a:p>
      </dsp:txBody>
      <dsp:txXfrm>
        <a:off x="938213" y="1276247"/>
        <a:ext cx="7600751" cy="638379"/>
      </dsp:txXfrm>
    </dsp:sp>
    <dsp:sp modelId="{D5531533-08F3-4718-8986-499E9DBE10A3}">
      <dsp:nvSpPr>
        <dsp:cNvPr id="0" name=""/>
        <dsp:cNvSpPr/>
      </dsp:nvSpPr>
      <dsp:spPr>
        <a:xfrm>
          <a:off x="539226" y="1196450"/>
          <a:ext cx="797974" cy="797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2E1B1-2783-460A-8643-435A035A3CF7}">
      <dsp:nvSpPr>
        <dsp:cNvPr id="0" name=""/>
        <dsp:cNvSpPr/>
      </dsp:nvSpPr>
      <dsp:spPr>
        <a:xfrm>
          <a:off x="1078612" y="2233510"/>
          <a:ext cx="7460353" cy="6383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7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Sufficient Affordable Housing remains a barrier</a:t>
          </a:r>
        </a:p>
      </dsp:txBody>
      <dsp:txXfrm>
        <a:off x="1078612" y="2233510"/>
        <a:ext cx="7460353" cy="638379"/>
      </dsp:txXfrm>
    </dsp:sp>
    <dsp:sp modelId="{B4B83CDE-95F8-4057-BDD8-A4817B62B4F1}">
      <dsp:nvSpPr>
        <dsp:cNvPr id="0" name=""/>
        <dsp:cNvSpPr/>
      </dsp:nvSpPr>
      <dsp:spPr>
        <a:xfrm>
          <a:off x="679625" y="2153712"/>
          <a:ext cx="797974" cy="797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0CAE6-72B5-4B2D-972A-FF92D329851E}">
      <dsp:nvSpPr>
        <dsp:cNvPr id="0" name=""/>
        <dsp:cNvSpPr/>
      </dsp:nvSpPr>
      <dsp:spPr>
        <a:xfrm>
          <a:off x="938213" y="3190772"/>
          <a:ext cx="7600751" cy="638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7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Community effort requiring public, private, business and faith-based collaboration</a:t>
          </a:r>
        </a:p>
      </dsp:txBody>
      <dsp:txXfrm>
        <a:off x="938213" y="3190772"/>
        <a:ext cx="7600751" cy="638379"/>
      </dsp:txXfrm>
    </dsp:sp>
    <dsp:sp modelId="{1F7B3179-28AA-4866-9226-4EC1CC1AF740}">
      <dsp:nvSpPr>
        <dsp:cNvPr id="0" name=""/>
        <dsp:cNvSpPr/>
      </dsp:nvSpPr>
      <dsp:spPr>
        <a:xfrm>
          <a:off x="539226" y="3110975"/>
          <a:ext cx="797974" cy="797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5004B-B176-4EBF-9DC3-825A88CFC5AA}">
      <dsp:nvSpPr>
        <dsp:cNvPr id="0" name=""/>
        <dsp:cNvSpPr/>
      </dsp:nvSpPr>
      <dsp:spPr>
        <a:xfrm>
          <a:off x="480769" y="4148035"/>
          <a:ext cx="8058195" cy="6383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7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Cross system collaboration i.e. public welfare, justice, behavioral health, health care</a:t>
          </a:r>
        </a:p>
      </dsp:txBody>
      <dsp:txXfrm>
        <a:off x="480769" y="4148035"/>
        <a:ext cx="8058195" cy="638379"/>
      </dsp:txXfrm>
    </dsp:sp>
    <dsp:sp modelId="{0F3B2DC1-61E3-445E-9354-43AC042C57CC}">
      <dsp:nvSpPr>
        <dsp:cNvPr id="0" name=""/>
        <dsp:cNvSpPr/>
      </dsp:nvSpPr>
      <dsp:spPr>
        <a:xfrm>
          <a:off x="81782" y="4068237"/>
          <a:ext cx="797974" cy="797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2E499-A00D-434B-84E8-17A645943A63}">
      <dsp:nvSpPr>
        <dsp:cNvPr id="0" name=""/>
        <dsp:cNvSpPr/>
      </dsp:nvSpPr>
      <dsp:spPr>
        <a:xfrm rot="1742363">
          <a:off x="1888741" y="2632089"/>
          <a:ext cx="78567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85673" y="336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27050-63D9-4647-B164-4FB4F41E9CE7}">
      <dsp:nvSpPr>
        <dsp:cNvPr id="0" name=""/>
        <dsp:cNvSpPr/>
      </dsp:nvSpPr>
      <dsp:spPr>
        <a:xfrm rot="19857637">
          <a:off x="1888741" y="1364585"/>
          <a:ext cx="78567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85673" y="336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266E9-7C53-4F7C-A5A1-4C40A3EB9576}">
      <dsp:nvSpPr>
        <dsp:cNvPr id="0" name=""/>
        <dsp:cNvSpPr/>
      </dsp:nvSpPr>
      <dsp:spPr>
        <a:xfrm>
          <a:off x="86" y="891976"/>
          <a:ext cx="2280046" cy="22800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97A4-4217-4B68-83D7-DFAAA86109B2}">
      <dsp:nvSpPr>
        <dsp:cNvPr id="0" name=""/>
        <dsp:cNvSpPr/>
      </dsp:nvSpPr>
      <dsp:spPr>
        <a:xfrm>
          <a:off x="2539040" y="191519"/>
          <a:ext cx="1368028" cy="1368028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2,163</a:t>
          </a:r>
        </a:p>
      </dsp:txBody>
      <dsp:txXfrm>
        <a:off x="2739383" y="391862"/>
        <a:ext cx="967342" cy="967342"/>
      </dsp:txXfrm>
    </dsp:sp>
    <dsp:sp modelId="{2A5DA7BB-78B6-4C72-84DC-C4E28D39EC91}">
      <dsp:nvSpPr>
        <dsp:cNvPr id="0" name=""/>
        <dsp:cNvSpPr/>
      </dsp:nvSpPr>
      <dsp:spPr>
        <a:xfrm>
          <a:off x="4043871" y="191519"/>
          <a:ext cx="2052042" cy="136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Units of Permanent Supportive Housing </a:t>
          </a:r>
        </a:p>
      </dsp:txBody>
      <dsp:txXfrm>
        <a:off x="4043871" y="191519"/>
        <a:ext cx="2052042" cy="1368028"/>
      </dsp:txXfrm>
    </dsp:sp>
    <dsp:sp modelId="{CA9E391B-5CFB-4588-9899-FEA2D3EBB81F}">
      <dsp:nvSpPr>
        <dsp:cNvPr id="0" name=""/>
        <dsp:cNvSpPr/>
      </dsp:nvSpPr>
      <dsp:spPr>
        <a:xfrm>
          <a:off x="2539040" y="2504452"/>
          <a:ext cx="1368028" cy="136802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1,356</a:t>
          </a:r>
        </a:p>
      </dsp:txBody>
      <dsp:txXfrm>
        <a:off x="2739383" y="2704795"/>
        <a:ext cx="967342" cy="967342"/>
      </dsp:txXfrm>
    </dsp:sp>
    <dsp:sp modelId="{572F0B37-0E4A-46AC-B531-3FF079C1B7FD}">
      <dsp:nvSpPr>
        <dsp:cNvPr id="0" name=""/>
        <dsp:cNvSpPr/>
      </dsp:nvSpPr>
      <dsp:spPr>
        <a:xfrm>
          <a:off x="4043871" y="2504452"/>
          <a:ext cx="2052042" cy="136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Units of Permanent Affordable Housing </a:t>
          </a:r>
        </a:p>
      </dsp:txBody>
      <dsp:txXfrm>
        <a:off x="4043871" y="2504452"/>
        <a:ext cx="2052042" cy="1368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4CCC-B8A1-4F72-BCB5-D2BF046058E6}">
      <dsp:nvSpPr>
        <dsp:cNvPr id="0" name=""/>
        <dsp:cNvSpPr/>
      </dsp:nvSpPr>
      <dsp:spPr>
        <a:xfrm rot="5400000">
          <a:off x="-129437" y="131047"/>
          <a:ext cx="862915" cy="6040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303629"/>
        <a:ext cx="604040" cy="258875"/>
      </dsp:txXfrm>
    </dsp:sp>
    <dsp:sp modelId="{6DF89088-8504-4303-8E70-A48E4C3C755F}">
      <dsp:nvSpPr>
        <dsp:cNvPr id="0" name=""/>
        <dsp:cNvSpPr/>
      </dsp:nvSpPr>
      <dsp:spPr>
        <a:xfrm rot="5400000">
          <a:off x="4441173" y="-3835522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Hire a full time employee that will focus solely on partnerships and funding opportunities</a:t>
          </a:r>
        </a:p>
      </dsp:txBody>
      <dsp:txXfrm rot="-5400000">
        <a:off x="604041" y="28991"/>
        <a:ext cx="8207779" cy="506133"/>
      </dsp:txXfrm>
    </dsp:sp>
    <dsp:sp modelId="{4A323470-783D-4642-A074-FBA1F04C2252}">
      <dsp:nvSpPr>
        <dsp:cNvPr id="0" name=""/>
        <dsp:cNvSpPr/>
      </dsp:nvSpPr>
      <dsp:spPr>
        <a:xfrm rot="5400000">
          <a:off x="-129437" y="895354"/>
          <a:ext cx="862915" cy="60404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1067936"/>
        <a:ext cx="604040" cy="258875"/>
      </dsp:txXfrm>
    </dsp:sp>
    <dsp:sp modelId="{9472373A-167D-42D3-8CB1-198C102B9764}">
      <dsp:nvSpPr>
        <dsp:cNvPr id="0" name=""/>
        <dsp:cNvSpPr/>
      </dsp:nvSpPr>
      <dsp:spPr>
        <a:xfrm rot="5400000">
          <a:off x="4441173" y="-3071215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Work with Developers and Florida Housing Finance to establish set-aside partnerships as it relates to Coordinated Entry List</a:t>
          </a:r>
        </a:p>
      </dsp:txBody>
      <dsp:txXfrm rot="-5400000">
        <a:off x="604041" y="793298"/>
        <a:ext cx="8207779" cy="506133"/>
      </dsp:txXfrm>
    </dsp:sp>
    <dsp:sp modelId="{7E60EC69-BA09-428F-905B-CA3617C9511E}">
      <dsp:nvSpPr>
        <dsp:cNvPr id="0" name=""/>
        <dsp:cNvSpPr/>
      </dsp:nvSpPr>
      <dsp:spPr>
        <a:xfrm rot="5400000">
          <a:off x="-129437" y="1659660"/>
          <a:ext cx="862915" cy="6040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1832242"/>
        <a:ext cx="604040" cy="258875"/>
      </dsp:txXfrm>
    </dsp:sp>
    <dsp:sp modelId="{DDE7D392-92B9-49DD-A9C5-531B549B353F}">
      <dsp:nvSpPr>
        <dsp:cNvPr id="0" name=""/>
        <dsp:cNvSpPr/>
      </dsp:nvSpPr>
      <dsp:spPr>
        <a:xfrm rot="5400000">
          <a:off x="4441173" y="-2306909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Sales Tax Revenue = purchase of housing for targeted population </a:t>
          </a:r>
        </a:p>
      </dsp:txBody>
      <dsp:txXfrm rot="-5400000">
        <a:off x="604041" y="1557604"/>
        <a:ext cx="8207779" cy="506133"/>
      </dsp:txXfrm>
    </dsp:sp>
    <dsp:sp modelId="{39F4B77A-F7BB-4A9F-AF5F-DAE22D6E93C7}">
      <dsp:nvSpPr>
        <dsp:cNvPr id="0" name=""/>
        <dsp:cNvSpPr/>
      </dsp:nvSpPr>
      <dsp:spPr>
        <a:xfrm rot="5400000">
          <a:off x="-129437" y="2423966"/>
          <a:ext cx="862915" cy="6040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2596548"/>
        <a:ext cx="604040" cy="258875"/>
      </dsp:txXfrm>
    </dsp:sp>
    <dsp:sp modelId="{5FB04D4C-AAFF-4543-925A-39DAE7F0FEA0}">
      <dsp:nvSpPr>
        <dsp:cNvPr id="0" name=""/>
        <dsp:cNvSpPr/>
      </dsp:nvSpPr>
      <dsp:spPr>
        <a:xfrm rot="5400000">
          <a:off x="4441173" y="-1542603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Allocation of local funding to prioritize supportive services</a:t>
          </a:r>
        </a:p>
      </dsp:txBody>
      <dsp:txXfrm rot="-5400000">
        <a:off x="604041" y="2321910"/>
        <a:ext cx="8207779" cy="506133"/>
      </dsp:txXfrm>
    </dsp:sp>
    <dsp:sp modelId="{B20089E8-61E2-453E-AAB0-1A9EC1F1596E}">
      <dsp:nvSpPr>
        <dsp:cNvPr id="0" name=""/>
        <dsp:cNvSpPr/>
      </dsp:nvSpPr>
      <dsp:spPr>
        <a:xfrm rot="5400000">
          <a:off x="-129437" y="3188273"/>
          <a:ext cx="862915" cy="60404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3360855"/>
        <a:ext cx="604040" cy="258875"/>
      </dsp:txXfrm>
    </dsp:sp>
    <dsp:sp modelId="{E2F7A1AF-EDF7-484D-8BA6-A3B71967877B}">
      <dsp:nvSpPr>
        <dsp:cNvPr id="0" name=""/>
        <dsp:cNvSpPr/>
      </dsp:nvSpPr>
      <dsp:spPr>
        <a:xfrm rot="5400000">
          <a:off x="4441173" y="-778296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Work jointly with Department of Housing and Economic Development to produce Micro-Units and Container Housing</a:t>
          </a:r>
        </a:p>
      </dsp:txBody>
      <dsp:txXfrm rot="-5400000">
        <a:off x="604041" y="3086217"/>
        <a:ext cx="8207779" cy="506133"/>
      </dsp:txXfrm>
    </dsp:sp>
    <dsp:sp modelId="{A34CB95E-6134-433A-9D3B-90D1AEE689E2}">
      <dsp:nvSpPr>
        <dsp:cNvPr id="0" name=""/>
        <dsp:cNvSpPr/>
      </dsp:nvSpPr>
      <dsp:spPr>
        <a:xfrm rot="5400000">
          <a:off x="-129437" y="3952579"/>
          <a:ext cx="862915" cy="6040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 rot="-5400000">
        <a:off x="1" y="4125161"/>
        <a:ext cx="604040" cy="258875"/>
      </dsp:txXfrm>
    </dsp:sp>
    <dsp:sp modelId="{84D81D70-D4B0-491D-839D-BBB26B0D45C6}">
      <dsp:nvSpPr>
        <dsp:cNvPr id="0" name=""/>
        <dsp:cNvSpPr/>
      </dsp:nvSpPr>
      <dsp:spPr>
        <a:xfrm rot="5400000">
          <a:off x="4441173" y="-13990"/>
          <a:ext cx="560895" cy="823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Partner with Housing Authorities to secure subsidized units</a:t>
          </a:r>
        </a:p>
      </dsp:txBody>
      <dsp:txXfrm rot="-5400000">
        <a:off x="604041" y="3850523"/>
        <a:ext cx="8207779" cy="506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8F9F-732A-494F-BB3D-D29BB7523C04}">
      <dsp:nvSpPr>
        <dsp:cNvPr id="0" name=""/>
        <dsp:cNvSpPr/>
      </dsp:nvSpPr>
      <dsp:spPr>
        <a:xfrm>
          <a:off x="1147" y="683037"/>
          <a:ext cx="1441656" cy="6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1147" y="683037"/>
        <a:ext cx="1441656" cy="403200"/>
      </dsp:txXfrm>
    </dsp:sp>
    <dsp:sp modelId="{674077E5-061C-46D1-ABA0-A0B39B5DDBDF}">
      <dsp:nvSpPr>
        <dsp:cNvPr id="0" name=""/>
        <dsp:cNvSpPr/>
      </dsp:nvSpPr>
      <dsp:spPr>
        <a:xfrm>
          <a:off x="296426" y="1086237"/>
          <a:ext cx="1441656" cy="2701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Apply for a new PSH HUD housing project annually and reallocate low performing projects to high performing agencies</a:t>
          </a:r>
        </a:p>
      </dsp:txBody>
      <dsp:txXfrm>
        <a:off x="338651" y="1128462"/>
        <a:ext cx="1357206" cy="2616675"/>
      </dsp:txXfrm>
    </dsp:sp>
    <dsp:sp modelId="{29E2FED4-A965-44D2-84A0-120115A96947}">
      <dsp:nvSpPr>
        <dsp:cNvPr id="0" name=""/>
        <dsp:cNvSpPr/>
      </dsp:nvSpPr>
      <dsp:spPr>
        <a:xfrm>
          <a:off x="1661353" y="705172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1661353" y="776958"/>
        <a:ext cx="355646" cy="215358"/>
      </dsp:txXfrm>
    </dsp:sp>
    <dsp:sp modelId="{297433FB-4D87-4191-9562-3B63FA16C230}">
      <dsp:nvSpPr>
        <dsp:cNvPr id="0" name=""/>
        <dsp:cNvSpPr/>
      </dsp:nvSpPr>
      <dsp:spPr>
        <a:xfrm>
          <a:off x="2317003" y="683037"/>
          <a:ext cx="1441656" cy="6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2317003" y="683037"/>
        <a:ext cx="1441656" cy="403200"/>
      </dsp:txXfrm>
    </dsp:sp>
    <dsp:sp modelId="{3C45C1FF-7C1B-4D42-A1E6-9D829767FEAF}">
      <dsp:nvSpPr>
        <dsp:cNvPr id="0" name=""/>
        <dsp:cNvSpPr/>
      </dsp:nvSpPr>
      <dsp:spPr>
        <a:xfrm>
          <a:off x="2612282" y="1086237"/>
          <a:ext cx="1441656" cy="2701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Development of Homeless Resource Centers in the Southern and Western areas of PBC</a:t>
          </a:r>
        </a:p>
      </dsp:txBody>
      <dsp:txXfrm>
        <a:off x="2654507" y="1128462"/>
        <a:ext cx="1357206" cy="2616675"/>
      </dsp:txXfrm>
    </dsp:sp>
    <dsp:sp modelId="{19E359FE-2D10-4ACD-BE7B-32F38E23A676}">
      <dsp:nvSpPr>
        <dsp:cNvPr id="0" name=""/>
        <dsp:cNvSpPr/>
      </dsp:nvSpPr>
      <dsp:spPr>
        <a:xfrm>
          <a:off x="3977210" y="705172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3977210" y="776958"/>
        <a:ext cx="355646" cy="215358"/>
      </dsp:txXfrm>
    </dsp:sp>
    <dsp:sp modelId="{DF681788-D6D7-49BC-BCAD-9FD9C5949E51}">
      <dsp:nvSpPr>
        <dsp:cNvPr id="0" name=""/>
        <dsp:cNvSpPr/>
      </dsp:nvSpPr>
      <dsp:spPr>
        <a:xfrm>
          <a:off x="4632860" y="683037"/>
          <a:ext cx="1441656" cy="6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4632860" y="683037"/>
        <a:ext cx="1441656" cy="403200"/>
      </dsp:txXfrm>
    </dsp:sp>
    <dsp:sp modelId="{50FB2D34-E4F0-444C-A4FB-CB532D18794D}">
      <dsp:nvSpPr>
        <dsp:cNvPr id="0" name=""/>
        <dsp:cNvSpPr/>
      </dsp:nvSpPr>
      <dsp:spPr>
        <a:xfrm>
          <a:off x="4928139" y="1086237"/>
          <a:ext cx="1441656" cy="2701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Faith-Based Support to provide host homes, employment services and “adoption” of one homeless family or person for a period of 12 months</a:t>
          </a:r>
        </a:p>
      </dsp:txBody>
      <dsp:txXfrm>
        <a:off x="4970364" y="1128462"/>
        <a:ext cx="1357206" cy="2616675"/>
      </dsp:txXfrm>
    </dsp:sp>
    <dsp:sp modelId="{1C7A60C5-3B60-4595-8778-D4A4FE3B0B04}">
      <dsp:nvSpPr>
        <dsp:cNvPr id="0" name=""/>
        <dsp:cNvSpPr/>
      </dsp:nvSpPr>
      <dsp:spPr>
        <a:xfrm>
          <a:off x="6293067" y="705172"/>
          <a:ext cx="463325" cy="358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6293067" y="776958"/>
        <a:ext cx="355646" cy="215358"/>
      </dsp:txXfrm>
    </dsp:sp>
    <dsp:sp modelId="{F3965F5C-EFCE-402A-B8FE-4932B14F9A5A}">
      <dsp:nvSpPr>
        <dsp:cNvPr id="0" name=""/>
        <dsp:cNvSpPr/>
      </dsp:nvSpPr>
      <dsp:spPr>
        <a:xfrm>
          <a:off x="6948716" y="683037"/>
          <a:ext cx="1441656" cy="60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6948716" y="683037"/>
        <a:ext cx="1441656" cy="403200"/>
      </dsp:txXfrm>
    </dsp:sp>
    <dsp:sp modelId="{E22413FB-93B2-4D76-B709-2BC9ACC12FB8}">
      <dsp:nvSpPr>
        <dsp:cNvPr id="0" name=""/>
        <dsp:cNvSpPr/>
      </dsp:nvSpPr>
      <dsp:spPr>
        <a:xfrm>
          <a:off x="7243996" y="1086237"/>
          <a:ext cx="1441656" cy="2701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Development of Youth (ages 16 to 24) Drop-In Centers and Housing Models </a:t>
          </a:r>
        </a:p>
      </dsp:txBody>
      <dsp:txXfrm>
        <a:off x="7286221" y="1128462"/>
        <a:ext cx="1357206" cy="2616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F376A-1FCC-494E-8466-815858FD4A88}">
      <dsp:nvSpPr>
        <dsp:cNvPr id="0" name=""/>
        <dsp:cNvSpPr/>
      </dsp:nvSpPr>
      <dsp:spPr>
        <a:xfrm>
          <a:off x="3401498" y="2666031"/>
          <a:ext cx="2185041" cy="2185041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b="1" kern="1200" dirty="0"/>
        </a:p>
      </dsp:txBody>
      <dsp:txXfrm>
        <a:off x="3721490" y="2986023"/>
        <a:ext cx="1545057" cy="1545057"/>
      </dsp:txXfrm>
    </dsp:sp>
    <dsp:sp modelId="{68863C64-2F85-4823-BF99-27F3C5A7BE36}">
      <dsp:nvSpPr>
        <dsp:cNvPr id="0" name=""/>
        <dsp:cNvSpPr/>
      </dsp:nvSpPr>
      <dsp:spPr>
        <a:xfrm rot="10800000">
          <a:off x="1185683" y="3447183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1D74F-AD80-4B4A-AB2B-0DE854F1D7B2}">
      <dsp:nvSpPr>
        <dsp:cNvPr id="0" name=""/>
        <dsp:cNvSpPr/>
      </dsp:nvSpPr>
      <dsp:spPr>
        <a:xfrm>
          <a:off x="420919" y="3146740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 Utilize Housing First &amp; Rapid Re Housing models</a:t>
          </a:r>
          <a:endParaRPr lang="en-US" sz="1300" b="1" kern="1200" dirty="0"/>
        </a:p>
      </dsp:txBody>
      <dsp:txXfrm>
        <a:off x="456758" y="3182579"/>
        <a:ext cx="1457850" cy="1151945"/>
      </dsp:txXfrm>
    </dsp:sp>
    <dsp:sp modelId="{E2F4CEF7-D1CF-490B-9294-8F8CF8F08265}">
      <dsp:nvSpPr>
        <dsp:cNvPr id="0" name=""/>
        <dsp:cNvSpPr/>
      </dsp:nvSpPr>
      <dsp:spPr>
        <a:xfrm rot="12960000">
          <a:off x="1617565" y="2117988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A5EB21-28D7-4ED4-802A-47BF85AEB76D}">
      <dsp:nvSpPr>
        <dsp:cNvPr id="0" name=""/>
        <dsp:cNvSpPr/>
      </dsp:nvSpPr>
      <dsp:spPr>
        <a:xfrm>
          <a:off x="1052755" y="1202150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Identify funding for Intensive Wrap-Around Services funded in current PSH programs </a:t>
          </a:r>
        </a:p>
      </dsp:txBody>
      <dsp:txXfrm>
        <a:off x="1088594" y="1237989"/>
        <a:ext cx="1457850" cy="1151945"/>
      </dsp:txXfrm>
    </dsp:sp>
    <dsp:sp modelId="{C33EB8E6-1353-4920-AFF5-EC3221DBDC6D}">
      <dsp:nvSpPr>
        <dsp:cNvPr id="0" name=""/>
        <dsp:cNvSpPr/>
      </dsp:nvSpPr>
      <dsp:spPr>
        <a:xfrm rot="15120000">
          <a:off x="2748247" y="1296500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801E11-FD5C-4998-8A49-5DEBD49B79C5}">
      <dsp:nvSpPr>
        <dsp:cNvPr id="0" name=""/>
        <dsp:cNvSpPr/>
      </dsp:nvSpPr>
      <dsp:spPr>
        <a:xfrm>
          <a:off x="2706922" y="327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Reallocate existing </a:t>
          </a:r>
          <a:r>
            <a:rPr lang="en-US" sz="1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CoC</a:t>
          </a: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 Supportive Services funding to leasing to increase PSH beds </a:t>
          </a:r>
          <a:endParaRPr lang="en-US" sz="1300" b="1" kern="1200" dirty="0"/>
        </a:p>
      </dsp:txBody>
      <dsp:txXfrm>
        <a:off x="2742761" y="36166"/>
        <a:ext cx="1457850" cy="1151945"/>
      </dsp:txXfrm>
    </dsp:sp>
    <dsp:sp modelId="{B7CCAC21-3EDC-4214-AABD-1036E9E16CBA}">
      <dsp:nvSpPr>
        <dsp:cNvPr id="0" name=""/>
        <dsp:cNvSpPr/>
      </dsp:nvSpPr>
      <dsp:spPr>
        <a:xfrm rot="17280000">
          <a:off x="4145846" y="1296500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B93AA-FE3C-4CDB-BAEE-AC0063C6FB63}">
      <dsp:nvSpPr>
        <dsp:cNvPr id="0" name=""/>
        <dsp:cNvSpPr/>
      </dsp:nvSpPr>
      <dsp:spPr>
        <a:xfrm>
          <a:off x="4751586" y="327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Utilize Medicaid for support services in PSH</a:t>
          </a:r>
        </a:p>
      </dsp:txBody>
      <dsp:txXfrm>
        <a:off x="4787425" y="36166"/>
        <a:ext cx="1457850" cy="1151945"/>
      </dsp:txXfrm>
    </dsp:sp>
    <dsp:sp modelId="{568EEF2A-42AF-4B6D-B095-BC1E9C948AD1}">
      <dsp:nvSpPr>
        <dsp:cNvPr id="0" name=""/>
        <dsp:cNvSpPr/>
      </dsp:nvSpPr>
      <dsp:spPr>
        <a:xfrm rot="19440000">
          <a:off x="5276527" y="2117988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D81F63-2788-4C6C-A01E-7CDFB13FF4F1}">
      <dsp:nvSpPr>
        <dsp:cNvPr id="0" name=""/>
        <dsp:cNvSpPr/>
      </dsp:nvSpPr>
      <dsp:spPr>
        <a:xfrm>
          <a:off x="6405753" y="1202150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Increase capacity &amp; funding for clinical case management </a:t>
          </a:r>
          <a:endParaRPr lang="en-US" sz="1300" b="1" kern="1200" dirty="0"/>
        </a:p>
      </dsp:txBody>
      <dsp:txXfrm>
        <a:off x="6441592" y="1237989"/>
        <a:ext cx="1457850" cy="1151945"/>
      </dsp:txXfrm>
    </dsp:sp>
    <dsp:sp modelId="{02EADEAB-E533-4ADA-B617-A36A2E6865E0}">
      <dsp:nvSpPr>
        <dsp:cNvPr id="0" name=""/>
        <dsp:cNvSpPr/>
      </dsp:nvSpPr>
      <dsp:spPr>
        <a:xfrm>
          <a:off x="5708409" y="3447183"/>
          <a:ext cx="2093944" cy="62273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37A71-CD3E-421A-A06C-A37E0D931B72}">
      <dsp:nvSpPr>
        <dsp:cNvPr id="0" name=""/>
        <dsp:cNvSpPr/>
      </dsp:nvSpPr>
      <dsp:spPr>
        <a:xfrm>
          <a:off x="7037589" y="3146740"/>
          <a:ext cx="1529528" cy="1223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Increase resources for outreach teams &amp; Housing Specialists</a:t>
          </a:r>
          <a:endParaRPr lang="en-US" sz="1300" b="1" kern="1200" dirty="0"/>
        </a:p>
      </dsp:txBody>
      <dsp:txXfrm>
        <a:off x="7073428" y="3182579"/>
        <a:ext cx="1457850" cy="1151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69D9C-6574-4DED-AA68-E3F50582D351}">
      <dsp:nvSpPr>
        <dsp:cNvPr id="0" name=""/>
        <dsp:cNvSpPr/>
      </dsp:nvSpPr>
      <dsp:spPr>
        <a:xfrm>
          <a:off x="892410" y="472389"/>
          <a:ext cx="713057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8B92B-0A34-4AF7-A8AC-C4934706427E}">
      <dsp:nvSpPr>
        <dsp:cNvPr id="0" name=""/>
        <dsp:cNvSpPr/>
      </dsp:nvSpPr>
      <dsp:spPr>
        <a:xfrm>
          <a:off x="1648251" y="412528"/>
          <a:ext cx="82001" cy="15401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AF91C-4006-4A33-AB78-872C2C5DBBC3}">
      <dsp:nvSpPr>
        <dsp:cNvPr id="0" name=""/>
        <dsp:cNvSpPr/>
      </dsp:nvSpPr>
      <dsp:spPr>
        <a:xfrm>
          <a:off x="485349" y="68093"/>
          <a:ext cx="690069" cy="69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" tIns="26779" rIns="26779" bIns="2677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</a:p>
      </dsp:txBody>
      <dsp:txXfrm>
        <a:off x="586407" y="169151"/>
        <a:ext cx="487953" cy="487953"/>
      </dsp:txXfrm>
    </dsp:sp>
    <dsp:sp modelId="{5EABF80C-B919-479A-9CF6-55385ADA98BC}">
      <dsp:nvSpPr>
        <dsp:cNvPr id="0" name=""/>
        <dsp:cNvSpPr/>
      </dsp:nvSpPr>
      <dsp:spPr>
        <a:xfrm>
          <a:off x="1088" y="983059"/>
          <a:ext cx="1604380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5" tIns="165100" rIns="12655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Utilize Acuity Criteria to ensure most vulnerable are housed in PSH i.e. longest time homeless, FUSE, Veteran, DV, highest barriers</a:t>
          </a:r>
          <a:endParaRPr lang="en-US" sz="2000" b="1" kern="1200" dirty="0"/>
        </a:p>
      </dsp:txBody>
      <dsp:txXfrm>
        <a:off x="1088" y="1303935"/>
        <a:ext cx="1604380" cy="3978873"/>
      </dsp:txXfrm>
    </dsp:sp>
    <dsp:sp modelId="{3C35D09F-7391-4599-9E0D-02548C08377F}">
      <dsp:nvSpPr>
        <dsp:cNvPr id="0" name=""/>
        <dsp:cNvSpPr/>
      </dsp:nvSpPr>
      <dsp:spPr>
        <a:xfrm>
          <a:off x="1783732" y="472389"/>
          <a:ext cx="160438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E6769-0238-4AAE-BBD2-EB00A658833B}">
      <dsp:nvSpPr>
        <dsp:cNvPr id="0" name=""/>
        <dsp:cNvSpPr/>
      </dsp:nvSpPr>
      <dsp:spPr>
        <a:xfrm>
          <a:off x="3430896" y="412528"/>
          <a:ext cx="82001" cy="15402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0111E-1D0D-40DE-80E8-8A197AB93F93}">
      <dsp:nvSpPr>
        <dsp:cNvPr id="0" name=""/>
        <dsp:cNvSpPr/>
      </dsp:nvSpPr>
      <dsp:spPr>
        <a:xfrm>
          <a:off x="2240888" y="127390"/>
          <a:ext cx="690069" cy="69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" tIns="26779" rIns="26779" bIns="2677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</a:t>
          </a:r>
        </a:p>
      </dsp:txBody>
      <dsp:txXfrm>
        <a:off x="2341946" y="228448"/>
        <a:ext cx="487953" cy="487953"/>
      </dsp:txXfrm>
    </dsp:sp>
    <dsp:sp modelId="{E94FF058-24B1-44E2-92DA-E00E22C22553}">
      <dsp:nvSpPr>
        <dsp:cNvPr id="0" name=""/>
        <dsp:cNvSpPr/>
      </dsp:nvSpPr>
      <dsp:spPr>
        <a:xfrm>
          <a:off x="1738665" y="983059"/>
          <a:ext cx="1604380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5" tIns="165100" rIns="12655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Coordinate Outreach to prevent duplication</a:t>
          </a:r>
        </a:p>
      </dsp:txBody>
      <dsp:txXfrm>
        <a:off x="1738665" y="1303935"/>
        <a:ext cx="1604380" cy="3978873"/>
      </dsp:txXfrm>
    </dsp:sp>
    <dsp:sp modelId="{0CB7CB92-9A0B-40A3-9DC9-517D18F6A080}">
      <dsp:nvSpPr>
        <dsp:cNvPr id="0" name=""/>
        <dsp:cNvSpPr/>
      </dsp:nvSpPr>
      <dsp:spPr>
        <a:xfrm>
          <a:off x="3566377" y="472389"/>
          <a:ext cx="160438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15E3C-616C-45AD-90D5-FD61A48A5736}">
      <dsp:nvSpPr>
        <dsp:cNvPr id="0" name=""/>
        <dsp:cNvSpPr/>
      </dsp:nvSpPr>
      <dsp:spPr>
        <a:xfrm>
          <a:off x="5213541" y="412528"/>
          <a:ext cx="82001" cy="15402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75C4-D3BA-4989-A13D-00FBB6E4E4CC}">
      <dsp:nvSpPr>
        <dsp:cNvPr id="0" name=""/>
        <dsp:cNvSpPr/>
      </dsp:nvSpPr>
      <dsp:spPr>
        <a:xfrm>
          <a:off x="4023533" y="127390"/>
          <a:ext cx="690069" cy="69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" tIns="26779" rIns="26779" bIns="2677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</a:t>
          </a:r>
        </a:p>
      </dsp:txBody>
      <dsp:txXfrm>
        <a:off x="4124591" y="228448"/>
        <a:ext cx="487953" cy="487953"/>
      </dsp:txXfrm>
    </dsp:sp>
    <dsp:sp modelId="{780FD278-7DA0-4C9D-9872-58014681CF15}">
      <dsp:nvSpPr>
        <dsp:cNvPr id="0" name=""/>
        <dsp:cNvSpPr/>
      </dsp:nvSpPr>
      <dsp:spPr>
        <a:xfrm>
          <a:off x="3521310" y="983059"/>
          <a:ext cx="1604380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5" tIns="165100" rIns="12655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Utilize low barrier programs &amp; RRH when PSH not available </a:t>
          </a:r>
        </a:p>
      </dsp:txBody>
      <dsp:txXfrm>
        <a:off x="3521310" y="1303935"/>
        <a:ext cx="1604380" cy="3978873"/>
      </dsp:txXfrm>
    </dsp:sp>
    <dsp:sp modelId="{018616ED-9672-4EA7-9EC8-7D7C51115923}">
      <dsp:nvSpPr>
        <dsp:cNvPr id="0" name=""/>
        <dsp:cNvSpPr/>
      </dsp:nvSpPr>
      <dsp:spPr>
        <a:xfrm>
          <a:off x="5349022" y="472389"/>
          <a:ext cx="160438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BC5BC-7DA8-405A-8662-D95B203BAAD6}">
      <dsp:nvSpPr>
        <dsp:cNvPr id="0" name=""/>
        <dsp:cNvSpPr/>
      </dsp:nvSpPr>
      <dsp:spPr>
        <a:xfrm>
          <a:off x="6996186" y="412528"/>
          <a:ext cx="82001" cy="15402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2C726-BB2F-4002-8C4A-503DCCA9EB99}">
      <dsp:nvSpPr>
        <dsp:cNvPr id="0" name=""/>
        <dsp:cNvSpPr/>
      </dsp:nvSpPr>
      <dsp:spPr>
        <a:xfrm>
          <a:off x="5806177" y="127390"/>
          <a:ext cx="690069" cy="69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" tIns="26779" rIns="26779" bIns="2677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4</a:t>
          </a:r>
        </a:p>
      </dsp:txBody>
      <dsp:txXfrm>
        <a:off x="5907235" y="228448"/>
        <a:ext cx="487953" cy="487953"/>
      </dsp:txXfrm>
    </dsp:sp>
    <dsp:sp modelId="{55E4CC5B-339D-4DB3-ACB5-1F13BB422E64}">
      <dsp:nvSpPr>
        <dsp:cNvPr id="0" name=""/>
        <dsp:cNvSpPr/>
      </dsp:nvSpPr>
      <dsp:spPr>
        <a:xfrm>
          <a:off x="5349022" y="983059"/>
          <a:ext cx="1604380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5" tIns="165100" rIns="12655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Identify Section 8 Vouchers to move individuals from PSH that no longer require intensive supportive services</a:t>
          </a:r>
        </a:p>
      </dsp:txBody>
      <dsp:txXfrm>
        <a:off x="5349022" y="1303935"/>
        <a:ext cx="1604380" cy="3978873"/>
      </dsp:txXfrm>
    </dsp:sp>
    <dsp:sp modelId="{02C719E9-3998-49B7-BD53-58258036E173}">
      <dsp:nvSpPr>
        <dsp:cNvPr id="0" name=""/>
        <dsp:cNvSpPr/>
      </dsp:nvSpPr>
      <dsp:spPr>
        <a:xfrm>
          <a:off x="7131667" y="472388"/>
          <a:ext cx="80219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CAF03-B547-45AF-BF6D-CBB96C3DD184}">
      <dsp:nvSpPr>
        <dsp:cNvPr id="0" name=""/>
        <dsp:cNvSpPr/>
      </dsp:nvSpPr>
      <dsp:spPr>
        <a:xfrm>
          <a:off x="7588822" y="127390"/>
          <a:ext cx="690069" cy="69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" tIns="26779" rIns="26779" bIns="2677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</a:t>
          </a:r>
        </a:p>
      </dsp:txBody>
      <dsp:txXfrm>
        <a:off x="7689880" y="228448"/>
        <a:ext cx="487953" cy="487953"/>
      </dsp:txXfrm>
    </dsp:sp>
    <dsp:sp modelId="{17D9F6C1-F927-4A04-9D93-D7A06C74385D}">
      <dsp:nvSpPr>
        <dsp:cNvPr id="0" name=""/>
        <dsp:cNvSpPr/>
      </dsp:nvSpPr>
      <dsp:spPr>
        <a:xfrm>
          <a:off x="7086599" y="983059"/>
          <a:ext cx="1604380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5" tIns="165100" rIns="12655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Identify landlords to quickly provide housing</a:t>
          </a:r>
        </a:p>
      </dsp:txBody>
      <dsp:txXfrm>
        <a:off x="7086599" y="1303935"/>
        <a:ext cx="1604380" cy="3978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5399-7CD7-44C2-904E-F70B6CDD579F}">
      <dsp:nvSpPr>
        <dsp:cNvPr id="0" name=""/>
        <dsp:cNvSpPr/>
      </dsp:nvSpPr>
      <dsp:spPr>
        <a:xfrm rot="16200000">
          <a:off x="-1131958" y="1165347"/>
          <a:ext cx="5158430" cy="282773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Effectively</a:t>
          </a:r>
          <a:endParaRPr lang="en-US" sz="32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identify &amp; engage youth at risk, or experiencing homelessness</a:t>
          </a:r>
        </a:p>
      </dsp:txBody>
      <dsp:txXfrm rot="5400000">
        <a:off x="33390" y="1031685"/>
        <a:ext cx="2827734" cy="3095058"/>
      </dsp:txXfrm>
    </dsp:sp>
    <dsp:sp modelId="{E053062B-3F3E-4C3A-94D5-8DB8BA0A0ACF}">
      <dsp:nvSpPr>
        <dsp:cNvPr id="0" name=""/>
        <dsp:cNvSpPr/>
      </dsp:nvSpPr>
      <dsp:spPr>
        <a:xfrm rot="16200000">
          <a:off x="1875554" y="1165347"/>
          <a:ext cx="5158430" cy="2827734"/>
        </a:xfrm>
        <a:prstGeom prst="flowChartManualOperati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Connect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</a:rPr>
            <a:t>youth with trauma-informed, culturally appropriate, &amp; developmentally age-appropriate interventions</a:t>
          </a:r>
        </a:p>
      </dsp:txBody>
      <dsp:txXfrm rot="5400000">
        <a:off x="3040902" y="1031685"/>
        <a:ext cx="2827734" cy="3095058"/>
      </dsp:txXfrm>
    </dsp:sp>
    <dsp:sp modelId="{1689C0AE-952B-4AA4-B809-BB05853F2A42}">
      <dsp:nvSpPr>
        <dsp:cNvPr id="0" name=""/>
        <dsp:cNvSpPr/>
      </dsp:nvSpPr>
      <dsp:spPr>
        <a:xfrm rot="16200000">
          <a:off x="4915369" y="1165347"/>
          <a:ext cx="5158430" cy="2827734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Establish Core Outcomes for Youth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Stabilize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Create permanent connections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Create employment/education opportunities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Focus on emotional/social well-being</a:t>
          </a:r>
        </a:p>
      </dsp:txBody>
      <dsp:txXfrm rot="5400000">
        <a:off x="6080717" y="1031685"/>
        <a:ext cx="2827734" cy="3095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8BFD8-5585-4B57-84B3-F2C63C9A4D8F}">
      <dsp:nvSpPr>
        <dsp:cNvPr id="0" name=""/>
        <dsp:cNvSpPr/>
      </dsp:nvSpPr>
      <dsp:spPr>
        <a:xfrm>
          <a:off x="0" y="0"/>
          <a:ext cx="7543796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9D952-8923-474A-BCF9-462753FFD1B1}">
      <dsp:nvSpPr>
        <dsp:cNvPr id="0" name=""/>
        <dsp:cNvSpPr/>
      </dsp:nvSpPr>
      <dsp:spPr>
        <a:xfrm>
          <a:off x="8103" y="1257299"/>
          <a:ext cx="242816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Chosen to participate in 100 Day 100 Youth Housing Challenge </a:t>
          </a:r>
          <a:endParaRPr lang="en-US" sz="1900" b="1" kern="1200" dirty="0"/>
        </a:p>
      </dsp:txBody>
      <dsp:txXfrm>
        <a:off x="89938" y="1339134"/>
        <a:ext cx="2264490" cy="1512730"/>
      </dsp:txXfrm>
    </dsp:sp>
    <dsp:sp modelId="{FA5218DC-75FA-4AF7-94A5-6F3B7D9E6137}">
      <dsp:nvSpPr>
        <dsp:cNvPr id="0" name=""/>
        <dsp:cNvSpPr/>
      </dsp:nvSpPr>
      <dsp:spPr>
        <a:xfrm>
          <a:off x="2557819" y="1257299"/>
          <a:ext cx="242816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Applying for Youth Demonstration Grant in September 2017</a:t>
          </a:r>
        </a:p>
      </dsp:txBody>
      <dsp:txXfrm>
        <a:off x="2639654" y="1339134"/>
        <a:ext cx="2264490" cy="1512730"/>
      </dsp:txXfrm>
    </dsp:sp>
    <dsp:sp modelId="{5539F2FD-F377-4D66-BB57-6E8B14856C9E}">
      <dsp:nvSpPr>
        <dsp:cNvPr id="0" name=""/>
        <dsp:cNvSpPr/>
      </dsp:nvSpPr>
      <dsp:spPr>
        <a:xfrm>
          <a:off x="5107535" y="1257299"/>
          <a:ext cx="2428160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Applied for Youth Outreach Grant to create a drop-in center and increase community outreach</a:t>
          </a:r>
        </a:p>
      </dsp:txBody>
      <dsp:txXfrm>
        <a:off x="5189370" y="1339134"/>
        <a:ext cx="2264490" cy="151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04C3-B280-4A63-971B-4ABB4370CA6E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BA44-ED8A-4E43-83C7-CEBCB1C8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A44-ED8A-4E43-83C7-CEBCB1C8F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5CFF-D022-47CE-B267-A6C117E66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C5A22-B340-434F-AE67-9F9127BB3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F586-7CC0-4EDF-9F75-199D9E37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759AB-FC6B-49B2-871B-CF890DB1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39BD-B60E-45E4-8914-5515DF0F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654E-6513-49F0-B342-07C1B77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00D49-8ACE-4893-A4EF-33D375B4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547E2-119D-4BC2-BDD6-3EF43CA9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5BD13-3D49-4B7A-B3B3-83C0C3A4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7FBE9-7579-459C-86B1-6D931916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8B32D-0F67-4208-BF2E-26DF33C1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3FD40-32F0-4587-A186-40D7178E6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7D88-5AF6-451B-908D-1B96D162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3773-D329-41DF-A349-AE0EC14C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E141-FB33-483B-8BC9-49EF2DB4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1FE1-2B2E-4BC7-B0A8-2E3581AE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C2F0-063B-4CCA-81FC-F34C6DA9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B036A-F92B-41A2-9A99-0E117B0C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289F6-18DA-43C1-885D-7D44FB64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E7FF-85AD-4DB2-AE47-32B7A5BA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4104-BCF3-4876-94A3-E96CB754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B13B3-3B9F-4B25-BE61-6939AABE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67D5-9BB6-4497-BE8E-3561798F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BB8C-96B6-4B76-9C46-8BB519AD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751F6-DA8F-40EE-B5F7-8540DB68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13E2-5B40-49EF-A06E-E97D52BD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35A3-31D3-46E3-86CA-210DC3895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5E45A-F2ED-4DBD-B640-CB131033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1BCA3-4C35-440C-A89D-9AA0550D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CD0E-C93D-4D84-8F24-883AA22A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E1D96-86E9-4EDB-B05D-9B46D855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3B60-26BB-421F-9CD2-4C15B9E0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33D00-1092-474C-A709-3B9BFC0B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7FF59-1840-40A5-9F8B-DFB19C8C7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0DC50-EE20-4783-957B-62065199C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00097-2574-4643-972C-B89A57641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7F07B-B2F9-42B5-9A4F-8E81F0AB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8827C-F138-4EF6-B427-E480FC79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EB3AF-EDA5-4CD9-8A90-2AA17801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EFDB-CBE1-4D4D-A72F-FBE6DAC8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F869D-FDBD-412D-87C8-51DFC523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65A58-9857-475D-A048-E0B836EC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FD9A5-658A-4C2B-ACA0-420D9FD8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E3C51-EF2A-4763-B99C-AC6414A4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5E8ED-48A9-4B94-BE25-4F512936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5AFA-C7EC-43D7-BFA8-38200F55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A938-7D43-455B-B0E4-7DE21849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98E1-61F7-4D2A-B40E-E9BC23B0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CFAC7-DA28-49ED-A7A6-75AB4856D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D70BF-00AE-4E8F-9BA1-2781B2B8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C40CF-895F-4B06-B208-503F6B88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407E4-FD64-49C6-833E-B2105078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6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F37C-58B1-4BCD-9C5F-30423E0F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BBE62-A19C-4E3D-83AC-28DABDCE3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33CAA-BC6E-4726-B2B0-E994682C8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92D2D-D737-4109-BD53-DDB4FC45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17F5D-A63F-4356-A9F7-0EF87F6E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B874D-FEBC-49C7-B683-086B3529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88F37-B416-46A8-994B-BD8FB73A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92561-88A8-4667-A33D-2A09FBC4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2F722-B2DA-4E49-84A8-DADD1058F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D1C1-593F-4965-9439-BD84C1A894A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CA0E0-100C-444E-B447-66A6FE2D7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4C476-01C6-4D1E-A954-556FF6508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6C76-18EC-4847-A144-99BF9A51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F9E457E2-0E06-42CB-ACE5-D2149C0A15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r="-2" b="2317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045C4EEC-9E4A-4A04-A926-01132A866E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84183" r="-88"/>
          <a:stretch/>
        </p:blipFill>
        <p:spPr bwMode="auto">
          <a:xfrm>
            <a:off x="-76200" y="5867400"/>
            <a:ext cx="92964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58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9" y="1142989"/>
            <a:ext cx="9140439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BB775-8818-4854-ACC5-7B30AA08B2E4}"/>
              </a:ext>
            </a:extLst>
          </p:cNvPr>
          <p:cNvSpPr txBox="1"/>
          <p:nvPr/>
        </p:nvSpPr>
        <p:spPr>
          <a:xfrm>
            <a:off x="2282439" y="2239346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9D93A-2316-446B-BEC7-704AA312862F}"/>
              </a:ext>
            </a:extLst>
          </p:cNvPr>
          <p:cNvSpPr/>
          <p:nvPr/>
        </p:nvSpPr>
        <p:spPr>
          <a:xfrm>
            <a:off x="2282439" y="2604132"/>
            <a:ext cx="46481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3200" b="1" dirty="0">
                <a:latin typeface="Lucida Handwriting" panose="03010101010101010101" pitchFamily="66" charset="0"/>
              </a:rPr>
              <a:t>Regina Cannon</a:t>
            </a:r>
          </a:p>
          <a:p>
            <a:pPr algn="ctr"/>
            <a:r>
              <a:rPr lang="en-US" sz="2400" dirty="0"/>
              <a:t>Senior Program Manager, CSH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990600" y="-76200"/>
            <a:ext cx="770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INSIGHTS ON COLLECTIVE IMPACT</a:t>
            </a:r>
          </a:p>
          <a:p>
            <a:pPr algn="ctr"/>
            <a:r>
              <a:rPr lang="en-US" sz="3600" b="1" dirty="0"/>
              <a:t> HOUSING NEED &amp; FUNDING </a:t>
            </a:r>
          </a:p>
        </p:txBody>
      </p:sp>
    </p:spTree>
    <p:extLst>
      <p:ext uri="{BB962C8B-B14F-4D97-AF65-F5344CB8AC3E}">
        <p14:creationId xmlns:p14="http://schemas.microsoft.com/office/powerpoint/2010/main" val="3300214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129"/>
            <a:ext cx="9140439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BB775-8818-4854-ACC5-7B30AA08B2E4}"/>
              </a:ext>
            </a:extLst>
          </p:cNvPr>
          <p:cNvSpPr txBox="1"/>
          <p:nvPr/>
        </p:nvSpPr>
        <p:spPr>
          <a:xfrm>
            <a:off x="2241637" y="2221847"/>
            <a:ext cx="4689002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9D93A-2316-446B-BEC7-704AA312862F}"/>
              </a:ext>
            </a:extLst>
          </p:cNvPr>
          <p:cNvSpPr/>
          <p:nvPr/>
        </p:nvSpPr>
        <p:spPr>
          <a:xfrm>
            <a:off x="2282439" y="2604132"/>
            <a:ext cx="464819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3200" b="1" dirty="0">
                <a:latin typeface="Lucida Handwriting" panose="03010101010101010101" pitchFamily="66" charset="0"/>
              </a:rPr>
              <a:t>Wendy </a:t>
            </a:r>
            <a:r>
              <a:rPr lang="en-US" sz="3200" b="1" dirty="0" err="1">
                <a:latin typeface="Lucida Handwriting" panose="03010101010101010101" pitchFamily="66" charset="0"/>
              </a:rPr>
              <a:t>Tippett</a:t>
            </a:r>
            <a:endParaRPr lang="en-US" sz="3200" b="1" dirty="0"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/>
              <a:t>Director PBC Community Services Dept. – Human &amp; Veteran Services Division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990600" y="-76200"/>
            <a:ext cx="770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LEADING THE WAY HOME: </a:t>
            </a:r>
          </a:p>
          <a:p>
            <a:pPr algn="ctr"/>
            <a:r>
              <a:rPr lang="en-US" sz="3600" b="1" dirty="0"/>
              <a:t>HOUSING PLAN FOR PBC</a:t>
            </a:r>
          </a:p>
        </p:txBody>
      </p:sp>
    </p:spTree>
    <p:extLst>
      <p:ext uri="{BB962C8B-B14F-4D97-AF65-F5344CB8AC3E}">
        <p14:creationId xmlns:p14="http://schemas.microsoft.com/office/powerpoint/2010/main" val="459131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STRATEGIES FOR HOUSING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8C4B41-2765-4E88-ACC5-741C23A58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514817"/>
              </p:ext>
            </p:extLst>
          </p:nvPr>
        </p:nvGraphicFramePr>
        <p:xfrm>
          <a:off x="1415561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73A12FF-070C-4F88-88ED-0825EA2A7E6A}"/>
              </a:ext>
            </a:extLst>
          </p:cNvPr>
          <p:cNvSpPr/>
          <p:nvPr/>
        </p:nvSpPr>
        <p:spPr>
          <a:xfrm>
            <a:off x="1447800" y="2717800"/>
            <a:ext cx="2209800" cy="228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2017</a:t>
            </a:r>
          </a:p>
          <a:p>
            <a:pPr algn="ctr"/>
            <a:r>
              <a:rPr lang="en-US" sz="2800" b="1" dirty="0"/>
              <a:t>CSH Report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32048-B6A1-4F2C-8C65-5E8B4EFFC4BA}"/>
              </a:ext>
            </a:extLst>
          </p:cNvPr>
          <p:cNvSpPr/>
          <p:nvPr/>
        </p:nvSpPr>
        <p:spPr>
          <a:xfrm>
            <a:off x="152400" y="1267462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did PBC quantify the number of units needed?</a:t>
            </a:r>
          </a:p>
        </p:txBody>
      </p:sp>
    </p:spTree>
    <p:extLst>
      <p:ext uri="{BB962C8B-B14F-4D97-AF65-F5344CB8AC3E}">
        <p14:creationId xmlns:p14="http://schemas.microsoft.com/office/powerpoint/2010/main" val="3467465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STRATEGIES FOR HOUSING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E0FBB4-C148-4DEB-9133-53276B2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9012"/>
              </p:ext>
            </p:extLst>
          </p:nvPr>
        </p:nvGraphicFramePr>
        <p:xfrm>
          <a:off x="152400" y="1143000"/>
          <a:ext cx="8915400" cy="43434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2877">
                  <a:extLst>
                    <a:ext uri="{9D8B030D-6E8A-4147-A177-3AD203B41FA5}">
                      <a16:colId xmlns:a16="http://schemas.microsoft.com/office/drawing/2014/main" val="1216608203"/>
                    </a:ext>
                  </a:extLst>
                </a:gridCol>
                <a:gridCol w="5492523">
                  <a:extLst>
                    <a:ext uri="{9D8B030D-6E8A-4147-A177-3AD203B41FA5}">
                      <a16:colId xmlns:a16="http://schemas.microsoft.com/office/drawing/2014/main" val="2438514495"/>
                    </a:ext>
                  </a:extLst>
                </a:gridCol>
              </a:tblGrid>
              <a:tr h="464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Development 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12985"/>
                  </a:ext>
                </a:extLst>
              </a:tr>
              <a:tr h="839209">
                <a:tc>
                  <a:txBody>
                    <a:bodyPr/>
                    <a:lstStyle/>
                    <a:p>
                      <a:r>
                        <a:rPr lang="en-US" sz="1600" b="1" dirty="0"/>
                        <a:t>PBC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144 units Covenant Villas(Belle Glade)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49 units South Bay Villas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3677"/>
                  </a:ext>
                </a:extLst>
              </a:tr>
              <a:tr h="1492320">
                <a:tc>
                  <a:txBody>
                    <a:bodyPr/>
                    <a:lstStyle/>
                    <a:p>
                      <a:r>
                        <a:rPr lang="en-US" sz="1600" b="1" dirty="0"/>
                        <a:t>West Palm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99 units for Seniors (WPB)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120 units Multi-Family (WPB)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9 units Public Housing (WPB)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12 Single Family (home ownership)(WPB)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93636"/>
                  </a:ext>
                </a:extLst>
              </a:tr>
              <a:tr h="467844">
                <a:tc>
                  <a:txBody>
                    <a:bodyPr/>
                    <a:lstStyle/>
                    <a:p>
                      <a:r>
                        <a:rPr lang="en-US" sz="1600" b="1" dirty="0"/>
                        <a:t>Collaboration PBCHA &amp; WPBHA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36 Townhomes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84216"/>
                  </a:ext>
                </a:extLst>
              </a:tr>
              <a:tr h="614686">
                <a:tc>
                  <a:txBody>
                    <a:bodyPr/>
                    <a:lstStyle/>
                    <a:p>
                      <a:r>
                        <a:rPr lang="en-US" sz="1600" b="1" dirty="0"/>
                        <a:t>Goodwill Industries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6 units ELI (Extremely low income) - Singles Developmental 		                                                                 Disabilities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97417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en-US" sz="1600" b="1" dirty="0"/>
                        <a:t>Adopt-A-Family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12 units - 50% or less of Area Median Income for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349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CCE7B31-42D3-4398-B6FF-E4A6507A9F5D}"/>
              </a:ext>
            </a:extLst>
          </p:cNvPr>
          <p:cNvSpPr/>
          <p:nvPr/>
        </p:nvSpPr>
        <p:spPr>
          <a:xfrm>
            <a:off x="497080" y="575313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Arial" panose="020B0604020202020204" pitchFamily="34" charset="0"/>
              <a:buNone/>
            </a:pPr>
            <a:r>
              <a:rPr lang="en-US" b="1" dirty="0"/>
              <a:t>TOTAL UNITS UNDER DEVELOPMENT:  </a:t>
            </a:r>
            <a:r>
              <a:rPr lang="en-US" sz="3600" b="1" dirty="0"/>
              <a:t>475</a:t>
            </a:r>
            <a:r>
              <a:rPr lang="en-US" dirty="0"/>
              <a:t> RENTAL AND </a:t>
            </a:r>
            <a:r>
              <a:rPr lang="en-US" sz="3600" b="1" dirty="0"/>
              <a:t>12</a:t>
            </a:r>
            <a:r>
              <a:rPr lang="en-US" dirty="0"/>
              <a:t>  HOMEOWNERSHIP</a:t>
            </a:r>
          </a:p>
        </p:txBody>
      </p:sp>
    </p:spTree>
    <p:extLst>
      <p:ext uri="{BB962C8B-B14F-4D97-AF65-F5344CB8AC3E}">
        <p14:creationId xmlns:p14="http://schemas.microsoft.com/office/powerpoint/2010/main" val="26878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STRATEGIES FOR HOUSING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AE7C33-3B82-4328-9DA3-4481B446D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742250"/>
              </p:ext>
            </p:extLst>
          </p:nvPr>
        </p:nvGraphicFramePr>
        <p:xfrm>
          <a:off x="152399" y="1676400"/>
          <a:ext cx="8839201" cy="468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1DFF84-7971-4BDC-93F3-9BC42773E4FD}"/>
              </a:ext>
            </a:extLst>
          </p:cNvPr>
          <p:cNvSpPr/>
          <p:nvPr/>
        </p:nvSpPr>
        <p:spPr>
          <a:xfrm>
            <a:off x="36342" y="1086394"/>
            <a:ext cx="8955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Increasing Housing Supply in PBC: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168217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STRATEGIES FOR HOUSING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F2A666-B25E-486C-B400-86FFB2BCB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673469"/>
              </p:ext>
            </p:extLst>
          </p:nvPr>
        </p:nvGraphicFramePr>
        <p:xfrm>
          <a:off x="152400" y="1397000"/>
          <a:ext cx="86868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4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129"/>
            <a:ext cx="9140439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990600" y="-76200"/>
            <a:ext cx="7707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FULL ENGAGEMENT: </a:t>
            </a:r>
          </a:p>
          <a:p>
            <a:pPr algn="ctr"/>
            <a:r>
              <a:rPr lang="en-US" sz="3600" b="1" dirty="0"/>
              <a:t>HARNESSING OUR COLLECTIVE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1E711-8A30-4E5C-97C2-0D3B51B4E34B}"/>
              </a:ext>
            </a:extLst>
          </p:cNvPr>
          <p:cNvSpPr txBox="1"/>
          <p:nvPr/>
        </p:nvSpPr>
        <p:spPr>
          <a:xfrm>
            <a:off x="2209800" y="2246822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F3BB-D663-4798-A7B1-CBF4EC779212}"/>
              </a:ext>
            </a:extLst>
          </p:cNvPr>
          <p:cNvSpPr/>
          <p:nvPr/>
        </p:nvSpPr>
        <p:spPr>
          <a:xfrm>
            <a:off x="2209801" y="2611608"/>
            <a:ext cx="449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4000" b="1" dirty="0">
                <a:latin typeface="Lucida Handwriting" panose="03010101010101010101" pitchFamily="66" charset="0"/>
              </a:rPr>
              <a:t>James Green</a:t>
            </a:r>
          </a:p>
          <a:p>
            <a:pPr algn="ctr"/>
            <a:r>
              <a:rPr lang="en-US" sz="2400" dirty="0"/>
              <a:t>Director </a:t>
            </a:r>
          </a:p>
          <a:p>
            <a:pPr algn="ctr"/>
            <a:r>
              <a:rPr lang="en-US" sz="2400" dirty="0"/>
              <a:t>PBC Community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204591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1352919"/>
            <a:ext cx="9140439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-8206" y="122225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SHARED GOALS &amp; TIMELINES</a:t>
            </a:r>
          </a:p>
          <a:p>
            <a:pPr algn="ctr"/>
            <a:r>
              <a:rPr lang="en-US" sz="3600" b="1" dirty="0"/>
              <a:t> FOR TEN-YEAR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1E711-8A30-4E5C-97C2-0D3B51B4E34B}"/>
              </a:ext>
            </a:extLst>
          </p:cNvPr>
          <p:cNvSpPr txBox="1"/>
          <p:nvPr/>
        </p:nvSpPr>
        <p:spPr>
          <a:xfrm>
            <a:off x="2209800" y="2246822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F3BB-D663-4798-A7B1-CBF4EC779212}"/>
              </a:ext>
            </a:extLst>
          </p:cNvPr>
          <p:cNvSpPr/>
          <p:nvPr/>
        </p:nvSpPr>
        <p:spPr>
          <a:xfrm>
            <a:off x="2133600" y="2611608"/>
            <a:ext cx="48008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r>
              <a:rPr lang="en-US" sz="3600" b="1" dirty="0" err="1">
                <a:latin typeface="Lucida Handwriting" panose="03010101010101010101" pitchFamily="66" charset="0"/>
              </a:rPr>
              <a:t>Taruna</a:t>
            </a:r>
            <a:r>
              <a:rPr lang="en-US" sz="3600" b="1" dirty="0">
                <a:latin typeface="Lucida Handwriting" panose="03010101010101010101" pitchFamily="66" charset="0"/>
              </a:rPr>
              <a:t> Malhotra</a:t>
            </a:r>
          </a:p>
          <a:p>
            <a:pPr algn="ctr"/>
            <a:r>
              <a:rPr lang="en-US" sz="2400" dirty="0"/>
              <a:t>Assistant Director PBC Community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15436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0439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8AA80F-12F6-4A83-9E4E-56881D8A91E1}"/>
              </a:ext>
            </a:extLst>
          </p:cNvPr>
          <p:cNvSpPr txBox="1"/>
          <p:nvPr/>
        </p:nvSpPr>
        <p:spPr>
          <a:xfrm>
            <a:off x="2286000" y="2437625"/>
            <a:ext cx="4724625" cy="2576231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39535-0863-4A52-81AC-C0BED5E18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13" y="2071654"/>
            <a:ext cx="5031398" cy="306076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83181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150618" y="226873"/>
            <a:ext cx="8839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OUR SHARED GOALS </a:t>
            </a:r>
          </a:p>
          <a:p>
            <a:pPr algn="ctr"/>
            <a:r>
              <a:rPr lang="en-US" sz="3200" b="1" dirty="0"/>
              <a:t>BY DECEMBER 2018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48E5C4-A9B5-451D-805E-4837EA66C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43" y="1344565"/>
            <a:ext cx="2209800" cy="2212874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1D1A44-88C7-4C35-8179-6550C049E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22925"/>
            <a:ext cx="2128308" cy="21312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84B45B-2780-4561-AF20-15326E4D26C5}"/>
              </a:ext>
            </a:extLst>
          </p:cNvPr>
          <p:cNvSpPr/>
          <p:nvPr/>
        </p:nvSpPr>
        <p:spPr>
          <a:xfrm>
            <a:off x="1671024" y="2215646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108</a:t>
            </a:r>
            <a:r>
              <a:rPr lang="en-US" sz="2400" dirty="0"/>
              <a:t> </a:t>
            </a:r>
          </a:p>
          <a:p>
            <a:pPr lvl="0" algn="ctr"/>
            <a:r>
              <a:rPr lang="en-US" sz="2400" dirty="0"/>
              <a:t>(house 7 a month)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70122-E363-41F4-99C7-9B7A8D7C0F02}"/>
              </a:ext>
            </a:extLst>
          </p:cNvPr>
          <p:cNvSpPr/>
          <p:nvPr/>
        </p:nvSpPr>
        <p:spPr>
          <a:xfrm>
            <a:off x="5257801" y="2311591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100</a:t>
            </a:r>
            <a:r>
              <a:rPr lang="en-US" sz="2400" dirty="0"/>
              <a:t> </a:t>
            </a:r>
          </a:p>
          <a:p>
            <a:pPr lvl="0" algn="ctr"/>
            <a:r>
              <a:rPr lang="en-US" sz="2400" dirty="0"/>
              <a:t>(house 6 a month)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A4EB0A-4254-43C8-971B-33427D0A15D9}"/>
              </a:ext>
            </a:extLst>
          </p:cNvPr>
          <p:cNvSpPr/>
          <p:nvPr/>
        </p:nvSpPr>
        <p:spPr>
          <a:xfrm>
            <a:off x="1522737" y="3557439"/>
            <a:ext cx="2152506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Chronic Homeless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4204F1-2648-47F3-95ED-E36A93CADB9B}"/>
              </a:ext>
            </a:extLst>
          </p:cNvPr>
          <p:cNvSpPr/>
          <p:nvPr/>
        </p:nvSpPr>
        <p:spPr>
          <a:xfrm>
            <a:off x="5117680" y="3554193"/>
            <a:ext cx="1949395" cy="381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Veterans</a:t>
            </a:r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56867B-7745-4885-B2FE-F08AFF940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43" y="4044579"/>
            <a:ext cx="2209800" cy="22128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DEF4A21-1914-4DCE-B3F5-4EC72FC11289}"/>
              </a:ext>
            </a:extLst>
          </p:cNvPr>
          <p:cNvSpPr/>
          <p:nvPr/>
        </p:nvSpPr>
        <p:spPr>
          <a:xfrm>
            <a:off x="1671024" y="491566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81</a:t>
            </a:r>
            <a:endParaRPr lang="en-US" sz="2400" dirty="0"/>
          </a:p>
          <a:p>
            <a:pPr lvl="0" algn="ctr"/>
            <a:r>
              <a:rPr lang="en-US" sz="2400" dirty="0"/>
              <a:t>(house 5 a month)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DA4113-6DBB-4EE4-88F1-8C4F12A264F2}"/>
              </a:ext>
            </a:extLst>
          </p:cNvPr>
          <p:cNvSpPr/>
          <p:nvPr/>
        </p:nvSpPr>
        <p:spPr>
          <a:xfrm>
            <a:off x="1424697" y="6257453"/>
            <a:ext cx="2250546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Families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0C7488-C369-4654-A874-8A6C92412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24" y="3977466"/>
            <a:ext cx="2209800" cy="22128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CE39E5-2C18-4504-B255-602B5F2C80BC}"/>
              </a:ext>
            </a:extLst>
          </p:cNvPr>
          <p:cNvSpPr/>
          <p:nvPr/>
        </p:nvSpPr>
        <p:spPr>
          <a:xfrm>
            <a:off x="5342705" y="4848547"/>
            <a:ext cx="1667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100</a:t>
            </a:r>
            <a:r>
              <a:rPr lang="en-US" sz="2400" dirty="0"/>
              <a:t> </a:t>
            </a:r>
          </a:p>
          <a:p>
            <a:pPr lvl="0" algn="ctr"/>
            <a:r>
              <a:rPr lang="en-US" sz="2000" dirty="0"/>
              <a:t>(house by Nov. 8 2017)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6DC90-60D4-4E69-8C1B-80A074B2C952}"/>
              </a:ext>
            </a:extLst>
          </p:cNvPr>
          <p:cNvSpPr/>
          <p:nvPr/>
        </p:nvSpPr>
        <p:spPr>
          <a:xfrm>
            <a:off x="5096378" y="6190340"/>
            <a:ext cx="2250546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Youth</a:t>
            </a:r>
          </a:p>
        </p:txBody>
      </p:sp>
    </p:spTree>
    <p:extLst>
      <p:ext uri="{BB962C8B-B14F-4D97-AF65-F5344CB8AC3E}">
        <p14:creationId xmlns:p14="http://schemas.microsoft.com/office/powerpoint/2010/main" val="4193611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1" y="1085850"/>
            <a:ext cx="9140439" cy="50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18258" y="2133600"/>
            <a:ext cx="4539742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317A8-38E2-4117-AF93-55280E9DFDA2}"/>
              </a:ext>
            </a:extLst>
          </p:cNvPr>
          <p:cNvSpPr/>
          <p:nvPr/>
        </p:nvSpPr>
        <p:spPr>
          <a:xfrm>
            <a:off x="2318258" y="2240399"/>
            <a:ext cx="45397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r>
              <a:rPr lang="en-US" sz="4400" b="1" dirty="0">
                <a:latin typeface="Lucida Handwriting" panose="03010101010101010101" pitchFamily="66" charset="0"/>
              </a:rPr>
              <a:t>Nancy Bolton</a:t>
            </a:r>
          </a:p>
          <a:p>
            <a:pPr algn="ctr"/>
            <a:r>
              <a:rPr lang="en-US" sz="2400" dirty="0"/>
              <a:t>Assistant County Administrator </a:t>
            </a:r>
          </a:p>
          <a:p>
            <a:pPr algn="ctr"/>
            <a:r>
              <a:rPr lang="en-US" sz="2400" dirty="0"/>
              <a:t>Palm Beach County 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F4431-8F75-4CA2-88CC-DE2DB0488DF4}"/>
              </a:ext>
            </a:extLst>
          </p:cNvPr>
          <p:cNvSpPr/>
          <p:nvPr/>
        </p:nvSpPr>
        <p:spPr>
          <a:xfrm>
            <a:off x="2895600" y="4898"/>
            <a:ext cx="3367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16133805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396240" y="151955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ENDING CHRONIC &amp; VETERAN HOMELESSNESS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94C1459-63B1-49C5-A6A7-96BDBBD17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174962"/>
              </p:ext>
            </p:extLst>
          </p:nvPr>
        </p:nvGraphicFramePr>
        <p:xfrm>
          <a:off x="3562" y="1397000"/>
          <a:ext cx="8988038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85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STEPS TO ENDING VETERAN &amp; CHRONIC HOMELESSNESS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F28C0D-5A9F-4D1B-BFA5-5F402A00A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11422"/>
              </p:ext>
            </p:extLst>
          </p:nvPr>
        </p:nvGraphicFramePr>
        <p:xfrm>
          <a:off x="114300" y="13716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49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762000" y="16689"/>
            <a:ext cx="770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ENDING YOUTH HOMELESSNESS BY </a:t>
            </a:r>
          </a:p>
          <a:p>
            <a:pPr algn="ctr"/>
            <a:r>
              <a:rPr lang="en-US" sz="3600" b="1" dirty="0"/>
              <a:t>NOVEMBER 8,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859D88-4FF4-46D1-82A8-C1F1D545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019953"/>
              </p:ext>
            </p:extLst>
          </p:nvPr>
        </p:nvGraphicFramePr>
        <p:xfrm>
          <a:off x="119011" y="1447800"/>
          <a:ext cx="8909539" cy="515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686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05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ENDING YOUTH HOMELESSNESS BY NOVEMBER 8,2017</a:t>
            </a:r>
            <a:br>
              <a:rPr lang="en-US" sz="4050" b="1" u="sng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2" descr="C:\Users\SCocerez\AppData\Local\Temp\SNAGHTML4bc99e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9023"/>
            <a:ext cx="6443355" cy="41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CURRENT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96" y="2460541"/>
            <a:ext cx="7633742" cy="2695193"/>
          </a:xfrm>
        </p:spPr>
        <p:txBody>
          <a:bodyPr>
            <a:noAutofit/>
          </a:bodyPr>
          <a:lstStyle/>
          <a:p>
            <a:pPr marL="214313" indent="-214313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8205EFC-2A7B-4274-915A-C2B501FBF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782511"/>
              </p:ext>
            </p:extLst>
          </p:nvPr>
        </p:nvGraphicFramePr>
        <p:xfrm>
          <a:off x="685800" y="14478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595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05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ENDING FAMILY HOMELESSNESS BY DECEMBER 2018</a:t>
            </a:r>
            <a:br>
              <a:rPr lang="en-US" sz="4050" b="1" u="sng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6" descr="C:\Users\SCocerez\AppData\Local\Temp\SNAGHTML4c641d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661070" cy="34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4283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ENDING FAMILY HOMELESSNESS BY DECEMBER 2018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42FE0A-907B-4D7A-9E83-7951CC5F7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50085"/>
              </p:ext>
            </p:extLst>
          </p:nvPr>
        </p:nvGraphicFramePr>
        <p:xfrm>
          <a:off x="381000" y="1524000"/>
          <a:ext cx="792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23525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05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GOALS FOR ENDING FAMILY HOMELESSNESS</a:t>
            </a:r>
            <a:br>
              <a:rPr lang="en-US" sz="405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E0DCF6-9BCA-4267-A6FF-493824CA8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91988"/>
              </p:ext>
            </p:extLst>
          </p:nvPr>
        </p:nvGraphicFramePr>
        <p:xfrm>
          <a:off x="628650" y="1524000"/>
          <a:ext cx="78867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6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SHARED GOALS- LEADING THE WAY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3657"/>
            <a:ext cx="7633742" cy="334250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Community Providers, Faith Based Organizations, Businesses and Funders Support shared goals and models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Join efforts targeting the four goals to house Chronic, Veterans, Youth &amp; Families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65" y="3754909"/>
            <a:ext cx="5193377" cy="25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5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Breakout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65B5B-AA95-42DF-BC10-0CB74921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4" y="1019908"/>
            <a:ext cx="4228184" cy="388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272E5-A1F1-46DB-93E8-51711257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38" y="2743200"/>
            <a:ext cx="4961327" cy="4079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B09CB6-64DB-4BBE-847F-164CC09A8D00}"/>
              </a:ext>
            </a:extLst>
          </p:cNvPr>
          <p:cNvSpPr/>
          <p:nvPr/>
        </p:nvSpPr>
        <p:spPr>
          <a:xfrm>
            <a:off x="457200" y="1371600"/>
            <a:ext cx="3692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SESSION I: The Path Forward: Structure for Continuous  Engagement</a:t>
            </a:r>
          </a:p>
          <a:p>
            <a:r>
              <a:rPr lang="en-US" b="1" dirty="0"/>
              <a:t>Daniel Ramos</a:t>
            </a:r>
            <a:r>
              <a:rPr lang="en-US" dirty="0"/>
              <a:t>, Operation Supervisor PBC Community Services Dept. – Human &amp; Veteran Services Division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6F465-DA85-4E5F-A05D-1F997590D5F7}"/>
              </a:ext>
            </a:extLst>
          </p:cNvPr>
          <p:cNvSpPr/>
          <p:nvPr/>
        </p:nvSpPr>
        <p:spPr>
          <a:xfrm>
            <a:off x="4488182" y="2895600"/>
            <a:ext cx="4655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SESSION II: Building Opportunities for Affordable Housing Development</a:t>
            </a:r>
          </a:p>
          <a:p>
            <a:r>
              <a:rPr lang="en-US" sz="1600" b="1" dirty="0"/>
              <a:t>Susan Pourciau</a:t>
            </a:r>
            <a:r>
              <a:rPr lang="en-US" sz="1600" dirty="0"/>
              <a:t>, CFO &amp; Director Homeless Training and Technical Assistance, Florida Housing Coalition </a:t>
            </a:r>
          </a:p>
          <a:p>
            <a:r>
              <a:rPr lang="en-US" sz="1600" b="1" dirty="0"/>
              <a:t>Sherry Howard</a:t>
            </a:r>
            <a:r>
              <a:rPr lang="en-US" sz="1600" dirty="0"/>
              <a:t>, Deputy Director Department of Housing and Economic Sustainability </a:t>
            </a:r>
          </a:p>
          <a:p>
            <a:r>
              <a:rPr lang="en-US" sz="1600" b="1" dirty="0"/>
              <a:t>David Brandt</a:t>
            </a:r>
            <a:r>
              <a:rPr lang="en-US" sz="1600" dirty="0"/>
              <a:t>, Executive Director Housing Finance Authority of Palm Beach County </a:t>
            </a:r>
          </a:p>
        </p:txBody>
      </p:sp>
    </p:spTree>
    <p:extLst>
      <p:ext uri="{BB962C8B-B14F-4D97-AF65-F5344CB8AC3E}">
        <p14:creationId xmlns:p14="http://schemas.microsoft.com/office/powerpoint/2010/main" val="712935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043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88538-39A8-47ED-8681-C1213F31A1A4}"/>
              </a:ext>
            </a:extLst>
          </p:cNvPr>
          <p:cNvSpPr txBox="1"/>
          <p:nvPr/>
        </p:nvSpPr>
        <p:spPr>
          <a:xfrm>
            <a:off x="2286000" y="1623488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56DB7-B888-444C-996B-2F07614749C2}"/>
              </a:ext>
            </a:extLst>
          </p:cNvPr>
          <p:cNvSpPr/>
          <p:nvPr/>
        </p:nvSpPr>
        <p:spPr>
          <a:xfrm>
            <a:off x="2286001" y="1988274"/>
            <a:ext cx="4495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4000" b="1" dirty="0">
                <a:latin typeface="Lucida Handwriting" panose="03010101010101010101" pitchFamily="66" charset="0"/>
              </a:rPr>
              <a:t>Mack Bernard</a:t>
            </a:r>
          </a:p>
          <a:p>
            <a:pPr algn="ctr"/>
            <a:r>
              <a:rPr lang="en-US" sz="2400" dirty="0"/>
              <a:t>County Commissioner</a:t>
            </a:r>
          </a:p>
          <a:p>
            <a:pPr algn="ctr"/>
            <a:r>
              <a:rPr lang="en-US" sz="2400" dirty="0"/>
              <a:t>Palm Beach County (District 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06203-978A-4F11-B80C-A6C61652B53C}"/>
              </a:ext>
            </a:extLst>
          </p:cNvPr>
          <p:cNvSpPr/>
          <p:nvPr/>
        </p:nvSpPr>
        <p:spPr>
          <a:xfrm>
            <a:off x="2895600" y="4898"/>
            <a:ext cx="3364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WELCOME</a:t>
            </a:r>
            <a:r>
              <a:rPr lang="en-US" sz="54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08342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129"/>
            <a:ext cx="9140439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990600" y="192048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Next Steps &amp; Call to Action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1E711-8A30-4E5C-97C2-0D3B51B4E34B}"/>
              </a:ext>
            </a:extLst>
          </p:cNvPr>
          <p:cNvSpPr txBox="1"/>
          <p:nvPr/>
        </p:nvSpPr>
        <p:spPr>
          <a:xfrm>
            <a:off x="2202353" y="2221847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F3BB-D663-4798-A7B1-CBF4EC779212}"/>
              </a:ext>
            </a:extLst>
          </p:cNvPr>
          <p:cNvSpPr/>
          <p:nvPr/>
        </p:nvSpPr>
        <p:spPr>
          <a:xfrm>
            <a:off x="2209801" y="2611608"/>
            <a:ext cx="449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4000" b="1" dirty="0">
                <a:latin typeface="Lucida Handwriting" panose="03010101010101010101" pitchFamily="66" charset="0"/>
              </a:rPr>
              <a:t>James Green</a:t>
            </a:r>
          </a:p>
          <a:p>
            <a:pPr algn="ctr"/>
            <a:r>
              <a:rPr lang="en-US" sz="2400" dirty="0"/>
              <a:t>Director </a:t>
            </a:r>
          </a:p>
          <a:p>
            <a:pPr algn="ctr"/>
            <a:r>
              <a:rPr lang="en-US" sz="2400" dirty="0"/>
              <a:t>PBC Community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353162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" y="914400"/>
            <a:ext cx="9140439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024418-632C-4E17-8E70-09F27FC5950B}"/>
              </a:ext>
            </a:extLst>
          </p:cNvPr>
          <p:cNvSpPr/>
          <p:nvPr/>
        </p:nvSpPr>
        <p:spPr>
          <a:xfrm>
            <a:off x="1867509" y="-120108"/>
            <a:ext cx="6056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OPENING REMARKS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08C68-DDDB-41A4-9167-1BA66135A8BE}"/>
              </a:ext>
            </a:extLst>
          </p:cNvPr>
          <p:cNvSpPr txBox="1"/>
          <p:nvPr/>
        </p:nvSpPr>
        <p:spPr>
          <a:xfrm>
            <a:off x="2217329" y="1909269"/>
            <a:ext cx="4724625" cy="257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4FD72-9E4E-438D-8B0A-A1C279D53A91}"/>
              </a:ext>
            </a:extLst>
          </p:cNvPr>
          <p:cNvSpPr/>
          <p:nvPr/>
        </p:nvSpPr>
        <p:spPr>
          <a:xfrm>
            <a:off x="2217330" y="2274055"/>
            <a:ext cx="449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4000" b="1" dirty="0">
                <a:latin typeface="Lucida Handwriting" panose="03010101010101010101" pitchFamily="66" charset="0"/>
              </a:rPr>
              <a:t>James Green</a:t>
            </a:r>
          </a:p>
          <a:p>
            <a:pPr algn="ctr"/>
            <a:r>
              <a:rPr lang="en-US" sz="2400" dirty="0"/>
              <a:t>Director </a:t>
            </a:r>
          </a:p>
          <a:p>
            <a:pPr algn="ctr"/>
            <a:r>
              <a:rPr lang="en-US" sz="2400" dirty="0"/>
              <a:t>PBC Community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3961170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129"/>
            <a:ext cx="9140439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BB775-8818-4854-ACC5-7B30AA08B2E4}"/>
              </a:ext>
            </a:extLst>
          </p:cNvPr>
          <p:cNvSpPr txBox="1"/>
          <p:nvPr/>
        </p:nvSpPr>
        <p:spPr>
          <a:xfrm>
            <a:off x="2209800" y="2289566"/>
            <a:ext cx="4797264" cy="2526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9D93A-2316-446B-BEC7-704AA312862F}"/>
              </a:ext>
            </a:extLst>
          </p:cNvPr>
          <p:cNvSpPr/>
          <p:nvPr/>
        </p:nvSpPr>
        <p:spPr>
          <a:xfrm>
            <a:off x="2282439" y="2604132"/>
            <a:ext cx="46481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</a:p>
          <a:p>
            <a:r>
              <a:rPr lang="en-US" sz="3200" b="1" dirty="0">
                <a:latin typeface="Lucida Handwriting" panose="03010101010101010101" pitchFamily="66" charset="0"/>
              </a:rPr>
              <a:t>Georgiana Devine</a:t>
            </a:r>
          </a:p>
          <a:p>
            <a:pPr algn="ctr"/>
            <a:r>
              <a:rPr lang="en-US" sz="2400" dirty="0"/>
              <a:t>Homeless Program &amp; Contract Manager PBC Community Services Dept. – Human &amp; Veteran Services Division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25F3F-6FB3-45BC-8927-A5EFA18201F2}"/>
              </a:ext>
            </a:extLst>
          </p:cNvPr>
          <p:cNvSpPr/>
          <p:nvPr/>
        </p:nvSpPr>
        <p:spPr>
          <a:xfrm>
            <a:off x="990600" y="-76200"/>
            <a:ext cx="770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TEN-YEAR PLAN ACHIEVEMENTS </a:t>
            </a:r>
          </a:p>
          <a:p>
            <a:pPr algn="ctr"/>
            <a:r>
              <a:rPr lang="en-US" sz="3600" b="1" dirty="0"/>
              <a:t>&amp; SYSTEM ENHANCEMENTS</a:t>
            </a:r>
          </a:p>
        </p:txBody>
      </p:sp>
    </p:spTree>
    <p:extLst>
      <p:ext uri="{BB962C8B-B14F-4D97-AF65-F5344CB8AC3E}">
        <p14:creationId xmlns:p14="http://schemas.microsoft.com/office/powerpoint/2010/main" val="3961170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1A8D-A297-4863-AACE-1A091D28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BACKGROUND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E7A557-A84C-41D4-9B23-BCD572F5F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425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67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SHARED GOAL OF ENDING HOMELESSNESS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6056059-650F-4813-AF2E-1F88FCCE9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6736457" cy="40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3A3F0-2BF4-47A1-A284-096C5AC8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476944" cy="48417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420716-F6C8-4F46-8E83-2AED60C5C86C}"/>
              </a:ext>
            </a:extLst>
          </p:cNvPr>
          <p:cNvSpPr txBox="1"/>
          <p:nvPr/>
        </p:nvSpPr>
        <p:spPr>
          <a:xfrm>
            <a:off x="7620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TEN YEAR PLAN AND SYSTEM ENHANCEMENTS</a:t>
            </a:r>
          </a:p>
        </p:txBody>
      </p:sp>
    </p:spTree>
    <p:extLst>
      <p:ext uri="{BB962C8B-B14F-4D97-AF65-F5344CB8AC3E}">
        <p14:creationId xmlns:p14="http://schemas.microsoft.com/office/powerpoint/2010/main" val="210032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BA8D4-B8C0-4CA6-AC1A-F4BD71C4F96A}"/>
              </a:ext>
            </a:extLst>
          </p:cNvPr>
          <p:cNvSpPr/>
          <p:nvPr/>
        </p:nvSpPr>
        <p:spPr>
          <a:xfrm>
            <a:off x="609600" y="228600"/>
            <a:ext cx="770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TEN YEAR PLAN LESSONS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34F22E-84C0-46AC-A0CD-18BE42C76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32389"/>
              </p:ext>
            </p:extLst>
          </p:nvPr>
        </p:nvGraphicFramePr>
        <p:xfrm>
          <a:off x="228600" y="11430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6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1060</Words>
  <Application>Microsoft Office PowerPoint</Application>
  <PresentationFormat>On-screen Show (4:3)</PresentationFormat>
  <Paragraphs>180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Lucida Handwriting</vt:lpstr>
      <vt:lpstr>Office Theme</vt:lpstr>
      <vt:lpstr>PowerPoint Presentation</vt:lpstr>
      <vt:lpstr>-</vt:lpstr>
      <vt:lpstr>-</vt:lpstr>
      <vt:lpstr>-</vt:lpstr>
      <vt:lpstr>-</vt:lpstr>
      <vt:lpstr>BACKGROUND</vt:lpstr>
      <vt:lpstr>PowerPoint Presentation</vt:lpstr>
      <vt:lpstr>PowerPoint Presentation</vt:lpstr>
      <vt:lpstr>PowerPoint Presentation</vt:lpstr>
      <vt:lpstr>-</vt:lpstr>
      <vt:lpstr>-</vt:lpstr>
      <vt:lpstr>PowerPoint Presentation</vt:lpstr>
      <vt:lpstr>PowerPoint Presentation</vt:lpstr>
      <vt:lpstr>PowerPoint Presentation</vt:lpstr>
      <vt:lpstr>PowerPoint Presentation</vt:lpstr>
      <vt:lpstr>-</vt:lpstr>
      <vt:lpstr>-</vt:lpstr>
      <vt:lpstr>-</vt:lpstr>
      <vt:lpstr>PowerPoint Presentation</vt:lpstr>
      <vt:lpstr>PowerPoint Presentation</vt:lpstr>
      <vt:lpstr>STEPS TO ENDING VETERAN &amp; CHRONIC HOMELESSNESS </vt:lpstr>
      <vt:lpstr>PowerPoint Presentation</vt:lpstr>
      <vt:lpstr>ENDING YOUTH HOMELESSNESS BY NOVEMBER 8,2017 </vt:lpstr>
      <vt:lpstr>CURRENT EFFORTS</vt:lpstr>
      <vt:lpstr>ENDING FAMILY HOMELESSNESS BY DECEMBER 2018 </vt:lpstr>
      <vt:lpstr>ENDING FAMILY HOMELESSNESS BY DECEMBER 2018</vt:lpstr>
      <vt:lpstr>GOALS FOR ENDING FAMILY HOMELESSNESS </vt:lpstr>
      <vt:lpstr>SHARED GOALS- LEADING THE WAY HOME</vt:lpstr>
      <vt:lpstr>PowerPoint Presentation</vt:lpstr>
      <vt:lpstr>-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EdwiyghJames</dc:creator>
  <cp:lastModifiedBy>Edwiygh Franck</cp:lastModifiedBy>
  <cp:revision>34</cp:revision>
  <dcterms:created xsi:type="dcterms:W3CDTF">2017-07-24T00:37:25Z</dcterms:created>
  <dcterms:modified xsi:type="dcterms:W3CDTF">2017-07-25T11:42:55Z</dcterms:modified>
</cp:coreProperties>
</file>